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Fira Sans Extra Condensed Medium"/>
      <p:regular r:id="rId33"/>
      <p:bold r:id="rId34"/>
      <p:italic r:id="rId35"/>
      <p:boldItalic r:id="rId36"/>
    </p:embeddedFont>
    <p:embeddedFont>
      <p:font typeface="Gaegu"/>
      <p:regular r:id="rId37"/>
      <p:bold r:id="rId38"/>
    </p:embeddedFont>
    <p:embeddedFont>
      <p:font typeface="Questrial"/>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53E904B-5296-405B-A63C-53A380515AFF}">
  <a:tblStyle styleId="{E53E904B-5296-405B-A63C-53A380515AF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FiraSansExtraCondensedMedium-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FiraSansExtraCondensedMedium-italic.fntdata"/><Relationship Id="rId12" Type="http://schemas.openxmlformats.org/officeDocument/2006/relationships/slide" Target="slides/slide7.xml"/><Relationship Id="rId34" Type="http://schemas.openxmlformats.org/officeDocument/2006/relationships/font" Target="fonts/FiraSansExtraCondensedMedium-bold.fntdata"/><Relationship Id="rId15" Type="http://schemas.openxmlformats.org/officeDocument/2006/relationships/slide" Target="slides/slide10.xml"/><Relationship Id="rId37" Type="http://schemas.openxmlformats.org/officeDocument/2006/relationships/font" Target="fonts/Gaegu-regular.fntdata"/><Relationship Id="rId14" Type="http://schemas.openxmlformats.org/officeDocument/2006/relationships/slide" Target="slides/slide9.xml"/><Relationship Id="rId36" Type="http://schemas.openxmlformats.org/officeDocument/2006/relationships/font" Target="fonts/FiraSansExtraCondensedMedium-boldItalic.fntdata"/><Relationship Id="rId17" Type="http://schemas.openxmlformats.org/officeDocument/2006/relationships/slide" Target="slides/slide12.xml"/><Relationship Id="rId39" Type="http://schemas.openxmlformats.org/officeDocument/2006/relationships/font" Target="fonts/Questrial-regular.fntdata"/><Relationship Id="rId16" Type="http://schemas.openxmlformats.org/officeDocument/2006/relationships/slide" Target="slides/slide11.xml"/><Relationship Id="rId38" Type="http://schemas.openxmlformats.org/officeDocument/2006/relationships/font" Target="fonts/Gaegu-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f07f422398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f07f422398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ece26fcfa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ece26fcfa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f07f422398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f07f422398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f07f422398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f07f422398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ece26fcfa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ece26fcfa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f07f422398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f07f422398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f07f422398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f07f422398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ece26fcfa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ece26fcfa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ece26fcfa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ece26fcfa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ece26fd603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ece26fd603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ece26fd603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ece26fd603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ece26fcfa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ece26fcfa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ece26fcfa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ece26fcfa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f07f422398_1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f07f422398_1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f07f422398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f07f422398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ce26fd603_3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ece26fd603_3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ce26fd603_3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ece26fd603_3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f07f42239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f07f4223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f07f422398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f07f422398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824475" y="922450"/>
            <a:ext cx="5495100" cy="2355600"/>
          </a:xfrm>
          <a:prstGeom prst="rect">
            <a:avLst/>
          </a:prstGeom>
          <a:noFill/>
          <a:ln>
            <a:noFill/>
          </a:ln>
        </p:spPr>
        <p:txBody>
          <a:bodyPr anchorCtr="0" anchor="ctr" bIns="91425" lIns="91425" spcFirstLastPara="1" rIns="91425" wrap="square" tIns="91425">
            <a:normAutofit/>
          </a:bodyPr>
          <a:lstStyle>
            <a:lvl1pPr lvl="0" algn="ctr">
              <a:lnSpc>
                <a:spcPct val="60000"/>
              </a:lnSpc>
              <a:spcBef>
                <a:spcPts val="0"/>
              </a:spcBef>
              <a:spcAft>
                <a:spcPts val="0"/>
              </a:spcAft>
              <a:buClr>
                <a:schemeClr val="lt1"/>
              </a:buClr>
              <a:buSzPts val="5200"/>
              <a:buFont typeface="Permanent Marker"/>
              <a:buNone/>
              <a:defRPr sz="6300">
                <a:solidFill>
                  <a:schemeClr val="dk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31730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2800"/>
              <a:buFont typeface="Sarala"/>
              <a:buNone/>
              <a:defRPr sz="16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p:nvPr/>
        </p:nvSpPr>
        <p:spPr>
          <a:xfrm>
            <a:off x="-73625" y="3049157"/>
            <a:ext cx="1994237" cy="2094277"/>
          </a:xfrm>
          <a:custGeom>
            <a:rect b="b" l="l" r="r" t="t"/>
            <a:pathLst>
              <a:path extrusionOk="0" h="80681" w="76827">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flipH="1">
            <a:off x="7879660" y="0"/>
            <a:ext cx="1264340" cy="3524526"/>
          </a:xfrm>
          <a:custGeom>
            <a:rect b="b" l="l" r="r" t="t"/>
            <a:pathLst>
              <a:path extrusionOk="0" h="90891" w="32605">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7149652" y="3265650"/>
            <a:ext cx="1994293" cy="1877798"/>
          </a:xfrm>
          <a:custGeom>
            <a:rect b="b" l="l" r="r" t="t"/>
            <a:pathLst>
              <a:path extrusionOk="0" h="55837" w="59301">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flipH="1">
            <a:off x="-49697" y="-77400"/>
            <a:ext cx="1679697" cy="3343055"/>
          </a:xfrm>
          <a:custGeom>
            <a:rect b="b" l="l" r="r" t="t"/>
            <a:pathLst>
              <a:path extrusionOk="0" h="91459" w="45953">
                <a:moveTo>
                  <a:pt x="45455" y="0"/>
                </a:moveTo>
                <a:lnTo>
                  <a:pt x="4158" y="2010"/>
                </a:lnTo>
                <a:cubicBezTo>
                  <a:pt x="2408" y="6505"/>
                  <a:pt x="1" y="11140"/>
                  <a:pt x="498" y="15934"/>
                </a:cubicBezTo>
                <a:cubicBezTo>
                  <a:pt x="3581" y="45614"/>
                  <a:pt x="39209" y="21942"/>
                  <a:pt x="34196" y="50170"/>
                </a:cubicBezTo>
                <a:cubicBezTo>
                  <a:pt x="32525" y="59500"/>
                  <a:pt x="25046" y="67596"/>
                  <a:pt x="25841" y="77025"/>
                </a:cubicBezTo>
                <a:cubicBezTo>
                  <a:pt x="26506" y="84932"/>
                  <a:pt x="35320" y="91459"/>
                  <a:pt x="43397" y="91459"/>
                </a:cubicBezTo>
                <a:cubicBezTo>
                  <a:pt x="44261" y="91459"/>
                  <a:pt x="45116" y="91384"/>
                  <a:pt x="45953" y="91228"/>
                </a:cubicBezTo>
                <a:lnTo>
                  <a:pt x="45455" y="13090"/>
                </a:lnTo>
                <a:lnTo>
                  <a:pt x="4545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rot="5400000">
            <a:off x="5024955" y="2828174"/>
            <a:ext cx="652395" cy="4018096"/>
          </a:xfrm>
          <a:custGeom>
            <a:rect b="b" l="l" r="r" t="t"/>
            <a:pathLst>
              <a:path extrusionOk="0" h="104829" w="1860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rot="5400000">
            <a:off x="2100580" y="-974146"/>
            <a:ext cx="1119149" cy="2952450"/>
          </a:xfrm>
          <a:custGeom>
            <a:rect b="b" l="l" r="r" t="t"/>
            <a:pathLst>
              <a:path extrusionOk="0" h="89952" w="34097">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 name="Google Shape;18;p2"/>
          <p:cNvGrpSpPr/>
          <p:nvPr/>
        </p:nvGrpSpPr>
        <p:grpSpPr>
          <a:xfrm>
            <a:off x="1864142" y="3399345"/>
            <a:ext cx="1123434" cy="1393873"/>
            <a:chOff x="2197575" y="2352900"/>
            <a:chExt cx="828125" cy="1027475"/>
          </a:xfrm>
        </p:grpSpPr>
        <p:sp>
          <p:nvSpPr>
            <p:cNvPr id="19" name="Google Shape;19;p2"/>
            <p:cNvSpPr/>
            <p:nvPr/>
          </p:nvSpPr>
          <p:spPr>
            <a:xfrm>
              <a:off x="2227600" y="2376300"/>
              <a:ext cx="534575" cy="269175"/>
            </a:xfrm>
            <a:custGeom>
              <a:rect b="b" l="l" r="r" t="t"/>
              <a:pathLst>
                <a:path extrusionOk="0" h="10767" w="21383">
                  <a:moveTo>
                    <a:pt x="18914" y="1"/>
                  </a:moveTo>
                  <a:cubicBezTo>
                    <a:pt x="18714" y="1"/>
                    <a:pt x="18580" y="1"/>
                    <a:pt x="18514" y="34"/>
                  </a:cubicBezTo>
                  <a:cubicBezTo>
                    <a:pt x="18180" y="201"/>
                    <a:pt x="367" y="10242"/>
                    <a:pt x="0" y="10475"/>
                  </a:cubicBezTo>
                  <a:cubicBezTo>
                    <a:pt x="467" y="10542"/>
                    <a:pt x="968" y="10709"/>
                    <a:pt x="1301" y="10742"/>
                  </a:cubicBezTo>
                  <a:cubicBezTo>
                    <a:pt x="1351" y="10759"/>
                    <a:pt x="1401" y="10767"/>
                    <a:pt x="1447" y="10767"/>
                  </a:cubicBezTo>
                  <a:cubicBezTo>
                    <a:pt x="1493" y="10767"/>
                    <a:pt x="1535" y="10759"/>
                    <a:pt x="1568" y="10742"/>
                  </a:cubicBezTo>
                  <a:cubicBezTo>
                    <a:pt x="1668" y="10709"/>
                    <a:pt x="2569" y="10208"/>
                    <a:pt x="3970" y="9474"/>
                  </a:cubicBezTo>
                  <a:cubicBezTo>
                    <a:pt x="8506" y="6973"/>
                    <a:pt x="18180" y="1569"/>
                    <a:pt x="21382" y="401"/>
                  </a:cubicBezTo>
                  <a:cubicBezTo>
                    <a:pt x="21382" y="401"/>
                    <a:pt x="19714" y="68"/>
                    <a:pt x="18914" y="1"/>
                  </a:cubicBezTo>
                  <a:close/>
                </a:path>
              </a:pathLst>
            </a:custGeom>
            <a:solidFill>
              <a:srgbClr val="F6F4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2204250" y="2352900"/>
              <a:ext cx="496200" cy="286125"/>
            </a:xfrm>
            <a:custGeom>
              <a:rect b="b" l="l" r="r" t="t"/>
              <a:pathLst>
                <a:path extrusionOk="0" h="11445" w="19848">
                  <a:moveTo>
                    <a:pt x="19094" y="0"/>
                  </a:moveTo>
                  <a:cubicBezTo>
                    <a:pt x="18262" y="0"/>
                    <a:pt x="1916" y="10122"/>
                    <a:pt x="0" y="11311"/>
                  </a:cubicBezTo>
                  <a:cubicBezTo>
                    <a:pt x="42" y="11305"/>
                    <a:pt x="86" y="11302"/>
                    <a:pt x="133" y="11302"/>
                  </a:cubicBezTo>
                  <a:cubicBezTo>
                    <a:pt x="353" y="11302"/>
                    <a:pt x="632" y="11362"/>
                    <a:pt x="934" y="11444"/>
                  </a:cubicBezTo>
                  <a:cubicBezTo>
                    <a:pt x="1268" y="11244"/>
                    <a:pt x="19114" y="1137"/>
                    <a:pt x="19448" y="1004"/>
                  </a:cubicBezTo>
                  <a:cubicBezTo>
                    <a:pt x="19514" y="970"/>
                    <a:pt x="19648" y="970"/>
                    <a:pt x="19848" y="970"/>
                  </a:cubicBezTo>
                  <a:cubicBezTo>
                    <a:pt x="19848" y="970"/>
                    <a:pt x="19314" y="103"/>
                    <a:pt x="19114" y="3"/>
                  </a:cubicBezTo>
                  <a:cubicBezTo>
                    <a:pt x="19109" y="1"/>
                    <a:pt x="19102" y="0"/>
                    <a:pt x="19094" y="0"/>
                  </a:cubicBezTo>
                  <a:close/>
                </a:path>
              </a:pathLst>
            </a:cu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2197575" y="2634825"/>
              <a:ext cx="290225" cy="744725"/>
            </a:xfrm>
            <a:custGeom>
              <a:rect b="b" l="l" r="r" t="t"/>
              <a:pathLst>
                <a:path extrusionOk="0" h="29789" w="11609">
                  <a:moveTo>
                    <a:pt x="267" y="1"/>
                  </a:moveTo>
                  <a:cubicBezTo>
                    <a:pt x="167" y="67"/>
                    <a:pt x="101" y="134"/>
                    <a:pt x="101" y="134"/>
                  </a:cubicBezTo>
                  <a:cubicBezTo>
                    <a:pt x="0" y="634"/>
                    <a:pt x="8206" y="28654"/>
                    <a:pt x="8573" y="29021"/>
                  </a:cubicBezTo>
                  <a:cubicBezTo>
                    <a:pt x="8940" y="29388"/>
                    <a:pt x="11042" y="29755"/>
                    <a:pt x="11609" y="29789"/>
                  </a:cubicBezTo>
                  <a:lnTo>
                    <a:pt x="2502" y="401"/>
                  </a:lnTo>
                  <a:cubicBezTo>
                    <a:pt x="2169" y="368"/>
                    <a:pt x="1668" y="234"/>
                    <a:pt x="1201" y="134"/>
                  </a:cubicBezTo>
                  <a:cubicBezTo>
                    <a:pt x="834" y="34"/>
                    <a:pt x="501" y="1"/>
                    <a:pt x="267" y="1"/>
                  </a:cubicBezTo>
                  <a:close/>
                </a:path>
              </a:pathLst>
            </a:cu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2260125" y="2613150"/>
              <a:ext cx="288550" cy="767225"/>
            </a:xfrm>
            <a:custGeom>
              <a:rect b="b" l="l" r="r" t="t"/>
              <a:pathLst>
                <a:path extrusionOk="0" h="30689" w="11542">
                  <a:moveTo>
                    <a:pt x="2669" y="0"/>
                  </a:moveTo>
                  <a:cubicBezTo>
                    <a:pt x="1268" y="734"/>
                    <a:pt x="367" y="1235"/>
                    <a:pt x="267" y="1268"/>
                  </a:cubicBezTo>
                  <a:cubicBezTo>
                    <a:pt x="250" y="1301"/>
                    <a:pt x="209" y="1318"/>
                    <a:pt x="159" y="1318"/>
                  </a:cubicBezTo>
                  <a:cubicBezTo>
                    <a:pt x="109" y="1318"/>
                    <a:pt x="50" y="1301"/>
                    <a:pt x="0" y="1268"/>
                  </a:cubicBezTo>
                  <a:lnTo>
                    <a:pt x="0" y="1268"/>
                  </a:lnTo>
                  <a:lnTo>
                    <a:pt x="9107" y="30689"/>
                  </a:lnTo>
                  <a:cubicBezTo>
                    <a:pt x="9240" y="30689"/>
                    <a:pt x="10174" y="30222"/>
                    <a:pt x="11542" y="29521"/>
                  </a:cubicBezTo>
                  <a:lnTo>
                    <a:pt x="2669" y="0"/>
                  </a:lnTo>
                  <a:close/>
                </a:path>
              </a:pathLst>
            </a:cu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a:off x="2326825" y="2381400"/>
              <a:ext cx="698875" cy="970625"/>
            </a:xfrm>
            <a:custGeom>
              <a:rect b="b" l="l" r="r" t="t"/>
              <a:pathLst>
                <a:path extrusionOk="0" h="38825" w="27955">
                  <a:moveTo>
                    <a:pt x="18296" y="1"/>
                  </a:moveTo>
                  <a:cubicBezTo>
                    <a:pt x="18112" y="1"/>
                    <a:pt x="17797" y="72"/>
                    <a:pt x="17413" y="264"/>
                  </a:cubicBezTo>
                  <a:cubicBezTo>
                    <a:pt x="14211" y="1398"/>
                    <a:pt x="4537" y="6802"/>
                    <a:pt x="1" y="9304"/>
                  </a:cubicBezTo>
                  <a:lnTo>
                    <a:pt x="8874" y="38825"/>
                  </a:lnTo>
                  <a:cubicBezTo>
                    <a:pt x="14378" y="35956"/>
                    <a:pt x="27387" y="28651"/>
                    <a:pt x="27621" y="27884"/>
                  </a:cubicBezTo>
                  <a:cubicBezTo>
                    <a:pt x="27954" y="26983"/>
                    <a:pt x="19448" y="731"/>
                    <a:pt x="18447" y="30"/>
                  </a:cubicBezTo>
                  <a:cubicBezTo>
                    <a:pt x="18419" y="12"/>
                    <a:pt x="18367" y="1"/>
                    <a:pt x="18296" y="1"/>
                  </a:cubicBezTo>
                  <a:close/>
                </a:path>
              </a:pathLst>
            </a:cu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2596200" y="2942100"/>
              <a:ext cx="44225" cy="40950"/>
            </a:xfrm>
            <a:custGeom>
              <a:rect b="b" l="l" r="r" t="t"/>
              <a:pathLst>
                <a:path extrusionOk="0" h="1638" w="1769">
                  <a:moveTo>
                    <a:pt x="845" y="1"/>
                  </a:moveTo>
                  <a:cubicBezTo>
                    <a:pt x="469" y="1"/>
                    <a:pt x="130" y="308"/>
                    <a:pt x="100" y="719"/>
                  </a:cubicBezTo>
                  <a:cubicBezTo>
                    <a:pt x="0" y="1186"/>
                    <a:pt x="334" y="1586"/>
                    <a:pt x="801" y="1620"/>
                  </a:cubicBezTo>
                  <a:cubicBezTo>
                    <a:pt x="857" y="1632"/>
                    <a:pt x="912" y="1637"/>
                    <a:pt x="966" y="1637"/>
                  </a:cubicBezTo>
                  <a:cubicBezTo>
                    <a:pt x="1359" y="1637"/>
                    <a:pt x="1676" y="1330"/>
                    <a:pt x="1735" y="919"/>
                  </a:cubicBezTo>
                  <a:cubicBezTo>
                    <a:pt x="1768" y="452"/>
                    <a:pt x="1435" y="52"/>
                    <a:pt x="1001" y="18"/>
                  </a:cubicBezTo>
                  <a:cubicBezTo>
                    <a:pt x="949" y="6"/>
                    <a:pt x="896" y="1"/>
                    <a:pt x="84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2778000" y="2860600"/>
              <a:ext cx="43375" cy="41325"/>
            </a:xfrm>
            <a:custGeom>
              <a:rect b="b" l="l" r="r" t="t"/>
              <a:pathLst>
                <a:path extrusionOk="0" h="1653" w="1735">
                  <a:moveTo>
                    <a:pt x="882" y="1"/>
                  </a:moveTo>
                  <a:cubicBezTo>
                    <a:pt x="467" y="1"/>
                    <a:pt x="128" y="314"/>
                    <a:pt x="67" y="710"/>
                  </a:cubicBezTo>
                  <a:cubicBezTo>
                    <a:pt x="0" y="1177"/>
                    <a:pt x="334" y="1611"/>
                    <a:pt x="801" y="1644"/>
                  </a:cubicBezTo>
                  <a:cubicBezTo>
                    <a:pt x="838" y="1650"/>
                    <a:pt x="875" y="1652"/>
                    <a:pt x="912" y="1652"/>
                  </a:cubicBezTo>
                  <a:cubicBezTo>
                    <a:pt x="1306" y="1652"/>
                    <a:pt x="1671" y="1340"/>
                    <a:pt x="1701" y="943"/>
                  </a:cubicBezTo>
                  <a:cubicBezTo>
                    <a:pt x="1735" y="476"/>
                    <a:pt x="1401" y="43"/>
                    <a:pt x="1001" y="9"/>
                  </a:cubicBezTo>
                  <a:cubicBezTo>
                    <a:pt x="961" y="4"/>
                    <a:pt x="921"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2695425" y="2959550"/>
              <a:ext cx="66750" cy="32700"/>
            </a:xfrm>
            <a:custGeom>
              <a:rect b="b" l="l" r="r" t="t"/>
              <a:pathLst>
                <a:path extrusionOk="0" h="1308" w="2670">
                  <a:moveTo>
                    <a:pt x="1" y="1222"/>
                  </a:moveTo>
                  <a:cubicBezTo>
                    <a:pt x="1" y="1223"/>
                    <a:pt x="1" y="1223"/>
                    <a:pt x="1" y="1223"/>
                  </a:cubicBezTo>
                  <a:cubicBezTo>
                    <a:pt x="2" y="1223"/>
                    <a:pt x="2" y="1223"/>
                    <a:pt x="3" y="1222"/>
                  </a:cubicBezTo>
                  <a:lnTo>
                    <a:pt x="3" y="1222"/>
                  </a:lnTo>
                  <a:cubicBezTo>
                    <a:pt x="2" y="1222"/>
                    <a:pt x="1" y="1222"/>
                    <a:pt x="1" y="1222"/>
                  </a:cubicBezTo>
                  <a:close/>
                  <a:moveTo>
                    <a:pt x="2157" y="1"/>
                  </a:moveTo>
                  <a:cubicBezTo>
                    <a:pt x="1912" y="1"/>
                    <a:pt x="1588" y="50"/>
                    <a:pt x="1202" y="221"/>
                  </a:cubicBezTo>
                  <a:cubicBezTo>
                    <a:pt x="344" y="634"/>
                    <a:pt x="31" y="1198"/>
                    <a:pt x="3" y="1222"/>
                  </a:cubicBezTo>
                  <a:lnTo>
                    <a:pt x="3" y="1222"/>
                  </a:lnTo>
                  <a:cubicBezTo>
                    <a:pt x="202" y="1275"/>
                    <a:pt x="423" y="1307"/>
                    <a:pt x="648" y="1307"/>
                  </a:cubicBezTo>
                  <a:cubicBezTo>
                    <a:pt x="987" y="1307"/>
                    <a:pt x="1335" y="1235"/>
                    <a:pt x="1635" y="1055"/>
                  </a:cubicBezTo>
                  <a:cubicBezTo>
                    <a:pt x="2102" y="855"/>
                    <a:pt x="2436" y="488"/>
                    <a:pt x="2669" y="88"/>
                  </a:cubicBezTo>
                  <a:cubicBezTo>
                    <a:pt x="2669" y="88"/>
                    <a:pt x="2484" y="1"/>
                    <a:pt x="2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2664575" y="2918650"/>
              <a:ext cx="110100" cy="72300"/>
            </a:xfrm>
            <a:custGeom>
              <a:rect b="b" l="l" r="r" t="t"/>
              <a:pathLst>
                <a:path extrusionOk="0" h="2892" w="4404">
                  <a:moveTo>
                    <a:pt x="3700" y="1"/>
                  </a:moveTo>
                  <a:cubicBezTo>
                    <a:pt x="3168" y="1"/>
                    <a:pt x="2875" y="1052"/>
                    <a:pt x="2102" y="1190"/>
                  </a:cubicBezTo>
                  <a:cubicBezTo>
                    <a:pt x="1201" y="1357"/>
                    <a:pt x="234" y="1023"/>
                    <a:pt x="67" y="1724"/>
                  </a:cubicBezTo>
                  <a:cubicBezTo>
                    <a:pt x="0" y="2291"/>
                    <a:pt x="534" y="2724"/>
                    <a:pt x="1235" y="2891"/>
                  </a:cubicBezTo>
                  <a:cubicBezTo>
                    <a:pt x="1235" y="2891"/>
                    <a:pt x="1568" y="2291"/>
                    <a:pt x="2436" y="1857"/>
                  </a:cubicBezTo>
                  <a:cubicBezTo>
                    <a:pt x="2806" y="1665"/>
                    <a:pt x="3121" y="1608"/>
                    <a:pt x="3362" y="1608"/>
                  </a:cubicBezTo>
                  <a:cubicBezTo>
                    <a:pt x="3707" y="1608"/>
                    <a:pt x="3903" y="1724"/>
                    <a:pt x="3903" y="1724"/>
                  </a:cubicBezTo>
                  <a:cubicBezTo>
                    <a:pt x="4337" y="1057"/>
                    <a:pt x="4404" y="356"/>
                    <a:pt x="4070" y="156"/>
                  </a:cubicBezTo>
                  <a:cubicBezTo>
                    <a:pt x="3932" y="46"/>
                    <a:pt x="3810" y="1"/>
                    <a:pt x="3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2572850" y="2997600"/>
              <a:ext cx="91750" cy="91750"/>
            </a:xfrm>
            <a:custGeom>
              <a:rect b="b" l="l" r="r" t="t"/>
              <a:pathLst>
                <a:path extrusionOk="0" h="3670" w="3670">
                  <a:moveTo>
                    <a:pt x="1835" y="0"/>
                  </a:moveTo>
                  <a:cubicBezTo>
                    <a:pt x="834" y="0"/>
                    <a:pt x="0" y="834"/>
                    <a:pt x="0" y="1835"/>
                  </a:cubicBezTo>
                  <a:cubicBezTo>
                    <a:pt x="0" y="2835"/>
                    <a:pt x="834" y="3669"/>
                    <a:pt x="1835" y="3669"/>
                  </a:cubicBezTo>
                  <a:cubicBezTo>
                    <a:pt x="2836" y="3669"/>
                    <a:pt x="3669" y="2835"/>
                    <a:pt x="3669" y="1835"/>
                  </a:cubicBezTo>
                  <a:cubicBezTo>
                    <a:pt x="3669" y="834"/>
                    <a:pt x="2836" y="0"/>
                    <a:pt x="18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2807175" y="2895850"/>
              <a:ext cx="91750" cy="91750"/>
            </a:xfrm>
            <a:custGeom>
              <a:rect b="b" l="l" r="r" t="t"/>
              <a:pathLst>
                <a:path extrusionOk="0" h="3670" w="3670">
                  <a:moveTo>
                    <a:pt x="1835" y="0"/>
                  </a:moveTo>
                  <a:cubicBezTo>
                    <a:pt x="801" y="0"/>
                    <a:pt x="1" y="834"/>
                    <a:pt x="1" y="1835"/>
                  </a:cubicBezTo>
                  <a:cubicBezTo>
                    <a:pt x="1" y="2869"/>
                    <a:pt x="801" y="3670"/>
                    <a:pt x="1835" y="3670"/>
                  </a:cubicBezTo>
                  <a:cubicBezTo>
                    <a:pt x="2836" y="3670"/>
                    <a:pt x="3670" y="2869"/>
                    <a:pt x="3670" y="1835"/>
                  </a:cubicBezTo>
                  <a:cubicBezTo>
                    <a:pt x="3670" y="834"/>
                    <a:pt x="2836" y="0"/>
                    <a:pt x="18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 name="Google Shape;30;p2"/>
          <p:cNvSpPr/>
          <p:nvPr/>
        </p:nvSpPr>
        <p:spPr>
          <a:xfrm>
            <a:off x="7436397" y="3710244"/>
            <a:ext cx="215141" cy="189693"/>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a:off x="573200" y="1881710"/>
            <a:ext cx="164686" cy="145212"/>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7201950" y="3496721"/>
            <a:ext cx="99485" cy="87705"/>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879125" y="2050208"/>
            <a:ext cx="99485" cy="87705"/>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2330075" y="1104446"/>
            <a:ext cx="99485" cy="87705"/>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 name="Google Shape;35;p2"/>
          <p:cNvGrpSpPr/>
          <p:nvPr/>
        </p:nvGrpSpPr>
        <p:grpSpPr>
          <a:xfrm>
            <a:off x="7301415" y="343845"/>
            <a:ext cx="875394" cy="1608910"/>
            <a:chOff x="4773575" y="1104625"/>
            <a:chExt cx="785600" cy="1443875"/>
          </a:xfrm>
        </p:grpSpPr>
        <p:sp>
          <p:nvSpPr>
            <p:cNvPr id="36" name="Google Shape;36;p2"/>
            <p:cNvSpPr/>
            <p:nvPr/>
          </p:nvSpPr>
          <p:spPr>
            <a:xfrm>
              <a:off x="4803600" y="2410500"/>
              <a:ext cx="168475" cy="138000"/>
            </a:xfrm>
            <a:custGeom>
              <a:rect b="b" l="l" r="r" t="t"/>
              <a:pathLst>
                <a:path extrusionOk="0" h="5520" w="6739">
                  <a:moveTo>
                    <a:pt x="1" y="1"/>
                  </a:moveTo>
                  <a:cubicBezTo>
                    <a:pt x="501" y="2936"/>
                    <a:pt x="1001" y="5304"/>
                    <a:pt x="1335" y="5471"/>
                  </a:cubicBezTo>
                  <a:cubicBezTo>
                    <a:pt x="1390" y="5504"/>
                    <a:pt x="1463" y="5520"/>
                    <a:pt x="1550" y="5520"/>
                  </a:cubicBezTo>
                  <a:cubicBezTo>
                    <a:pt x="2355" y="5520"/>
                    <a:pt x="4452" y="4187"/>
                    <a:pt x="6739" y="2502"/>
                  </a:cubicBezTo>
                  <a:cubicBezTo>
                    <a:pt x="3036" y="2169"/>
                    <a:pt x="67" y="1"/>
                    <a:pt x="67" y="1"/>
                  </a:cubicBezTo>
                  <a:close/>
                </a:path>
              </a:pathLst>
            </a:cu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5074625" y="1104625"/>
              <a:ext cx="484550" cy="326875"/>
            </a:xfrm>
            <a:custGeom>
              <a:rect b="b" l="l" r="r" t="t"/>
              <a:pathLst>
                <a:path extrusionOk="0" h="13075" w="19382">
                  <a:moveTo>
                    <a:pt x="7131" y="0"/>
                  </a:moveTo>
                  <a:cubicBezTo>
                    <a:pt x="5649" y="0"/>
                    <a:pt x="4359" y="267"/>
                    <a:pt x="3503" y="865"/>
                  </a:cubicBezTo>
                  <a:cubicBezTo>
                    <a:pt x="2669" y="1466"/>
                    <a:pt x="1402" y="3901"/>
                    <a:pt x="1" y="7370"/>
                  </a:cubicBezTo>
                  <a:cubicBezTo>
                    <a:pt x="1" y="7370"/>
                    <a:pt x="5204" y="10839"/>
                    <a:pt x="17280" y="13074"/>
                  </a:cubicBezTo>
                  <a:cubicBezTo>
                    <a:pt x="18614" y="9038"/>
                    <a:pt x="19381" y="6169"/>
                    <a:pt x="19114" y="5535"/>
                  </a:cubicBezTo>
                  <a:cubicBezTo>
                    <a:pt x="17812" y="2429"/>
                    <a:pt x="11599" y="0"/>
                    <a:pt x="7131" y="0"/>
                  </a:cubicBezTo>
                  <a:close/>
                </a:path>
              </a:pathLst>
            </a:cu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5055450" y="1288850"/>
              <a:ext cx="451175" cy="194350"/>
            </a:xfrm>
            <a:custGeom>
              <a:rect b="b" l="l" r="r" t="t"/>
              <a:pathLst>
                <a:path extrusionOk="0" h="7774" w="18047">
                  <a:moveTo>
                    <a:pt x="767" y="1"/>
                  </a:moveTo>
                  <a:lnTo>
                    <a:pt x="767" y="1"/>
                  </a:lnTo>
                  <a:cubicBezTo>
                    <a:pt x="767" y="1"/>
                    <a:pt x="767" y="1"/>
                    <a:pt x="768" y="1"/>
                  </a:cubicBezTo>
                  <a:lnTo>
                    <a:pt x="768" y="1"/>
                  </a:lnTo>
                  <a:cubicBezTo>
                    <a:pt x="768" y="1"/>
                    <a:pt x="768" y="1"/>
                    <a:pt x="768" y="1"/>
                  </a:cubicBezTo>
                  <a:cubicBezTo>
                    <a:pt x="767" y="1"/>
                    <a:pt x="767" y="1"/>
                    <a:pt x="767" y="1"/>
                  </a:cubicBezTo>
                  <a:close/>
                  <a:moveTo>
                    <a:pt x="768" y="1"/>
                  </a:moveTo>
                  <a:lnTo>
                    <a:pt x="768" y="1"/>
                  </a:lnTo>
                  <a:cubicBezTo>
                    <a:pt x="501" y="602"/>
                    <a:pt x="267" y="1202"/>
                    <a:pt x="0" y="1836"/>
                  </a:cubicBezTo>
                  <a:cubicBezTo>
                    <a:pt x="0" y="1836"/>
                    <a:pt x="2469" y="3837"/>
                    <a:pt x="8173" y="5705"/>
                  </a:cubicBezTo>
                  <a:cubicBezTo>
                    <a:pt x="13643" y="7506"/>
                    <a:pt x="17379" y="7773"/>
                    <a:pt x="17379" y="7773"/>
                  </a:cubicBezTo>
                  <a:cubicBezTo>
                    <a:pt x="17613" y="7039"/>
                    <a:pt x="17846" y="6372"/>
                    <a:pt x="18047" y="5705"/>
                  </a:cubicBezTo>
                  <a:cubicBezTo>
                    <a:pt x="6114" y="3497"/>
                    <a:pt x="826" y="50"/>
                    <a:pt x="768" y="1"/>
                  </a:cubicBezTo>
                  <a:close/>
                </a:path>
              </a:pathLst>
            </a:cu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a:off x="5033775" y="1334725"/>
              <a:ext cx="456175" cy="204350"/>
            </a:xfrm>
            <a:custGeom>
              <a:rect b="b" l="l" r="r" t="t"/>
              <a:pathLst>
                <a:path extrusionOk="0" h="8174" w="18247">
                  <a:moveTo>
                    <a:pt x="901" y="1"/>
                  </a:moveTo>
                  <a:cubicBezTo>
                    <a:pt x="634" y="768"/>
                    <a:pt x="300" y="1535"/>
                    <a:pt x="0" y="2336"/>
                  </a:cubicBezTo>
                  <a:cubicBezTo>
                    <a:pt x="0" y="2336"/>
                    <a:pt x="3369" y="4637"/>
                    <a:pt x="8406" y="6305"/>
                  </a:cubicBezTo>
                  <a:cubicBezTo>
                    <a:pt x="13009" y="7806"/>
                    <a:pt x="17479" y="8173"/>
                    <a:pt x="17479" y="8173"/>
                  </a:cubicBezTo>
                  <a:cubicBezTo>
                    <a:pt x="17746" y="7373"/>
                    <a:pt x="18013" y="6639"/>
                    <a:pt x="18246" y="5872"/>
                  </a:cubicBezTo>
                  <a:cubicBezTo>
                    <a:pt x="18246" y="5872"/>
                    <a:pt x="14477" y="5638"/>
                    <a:pt x="9073" y="3870"/>
                  </a:cubicBezTo>
                  <a:cubicBezTo>
                    <a:pt x="3369" y="2002"/>
                    <a:pt x="901" y="1"/>
                    <a:pt x="901" y="1"/>
                  </a:cubicBezTo>
                  <a:close/>
                </a:path>
              </a:pathLst>
            </a:cu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
            <p:cNvSpPr/>
            <p:nvPr/>
          </p:nvSpPr>
          <p:spPr>
            <a:xfrm>
              <a:off x="4776925" y="1393100"/>
              <a:ext cx="692175" cy="914025"/>
            </a:xfrm>
            <a:custGeom>
              <a:rect b="b" l="l" r="r" t="t"/>
              <a:pathLst>
                <a:path extrusionOk="0" h="36561" w="27687">
                  <a:moveTo>
                    <a:pt x="10141" y="1"/>
                  </a:moveTo>
                  <a:cubicBezTo>
                    <a:pt x="5738" y="11709"/>
                    <a:pt x="500" y="28988"/>
                    <a:pt x="100" y="30189"/>
                  </a:cubicBezTo>
                  <a:cubicBezTo>
                    <a:pt x="67" y="30289"/>
                    <a:pt x="0" y="30389"/>
                    <a:pt x="0" y="30523"/>
                  </a:cubicBezTo>
                  <a:cubicBezTo>
                    <a:pt x="247" y="30369"/>
                    <a:pt x="1432" y="29503"/>
                    <a:pt x="2137" y="29503"/>
                  </a:cubicBezTo>
                  <a:cubicBezTo>
                    <a:pt x="2196" y="29503"/>
                    <a:pt x="2251" y="29509"/>
                    <a:pt x="2302" y="29522"/>
                  </a:cubicBezTo>
                  <a:cubicBezTo>
                    <a:pt x="3436" y="29789"/>
                    <a:pt x="3669" y="31457"/>
                    <a:pt x="4103" y="31657"/>
                  </a:cubicBezTo>
                  <a:cubicBezTo>
                    <a:pt x="4152" y="31678"/>
                    <a:pt x="4211" y="31687"/>
                    <a:pt x="4278" y="31687"/>
                  </a:cubicBezTo>
                  <a:cubicBezTo>
                    <a:pt x="4774" y="31687"/>
                    <a:pt x="5723" y="31183"/>
                    <a:pt x="6473" y="31183"/>
                  </a:cubicBezTo>
                  <a:cubicBezTo>
                    <a:pt x="6589" y="31183"/>
                    <a:pt x="6701" y="31195"/>
                    <a:pt x="6805" y="31223"/>
                  </a:cubicBezTo>
                  <a:cubicBezTo>
                    <a:pt x="7806" y="31523"/>
                    <a:pt x="8106" y="33325"/>
                    <a:pt x="8473" y="33491"/>
                  </a:cubicBezTo>
                  <a:cubicBezTo>
                    <a:pt x="8543" y="33517"/>
                    <a:pt x="8619" y="33528"/>
                    <a:pt x="8700" y="33528"/>
                  </a:cubicBezTo>
                  <a:cubicBezTo>
                    <a:pt x="9239" y="33528"/>
                    <a:pt x="10012" y="33040"/>
                    <a:pt x="10698" y="33040"/>
                  </a:cubicBezTo>
                  <a:cubicBezTo>
                    <a:pt x="10851" y="33040"/>
                    <a:pt x="11000" y="33065"/>
                    <a:pt x="11141" y="33124"/>
                  </a:cubicBezTo>
                  <a:cubicBezTo>
                    <a:pt x="12142" y="33491"/>
                    <a:pt x="11842" y="35226"/>
                    <a:pt x="12476" y="35526"/>
                  </a:cubicBezTo>
                  <a:cubicBezTo>
                    <a:pt x="12516" y="35549"/>
                    <a:pt x="12563" y="35559"/>
                    <a:pt x="12617" y="35559"/>
                  </a:cubicBezTo>
                  <a:cubicBezTo>
                    <a:pt x="13055" y="35559"/>
                    <a:pt x="13919" y="34884"/>
                    <a:pt x="14589" y="34884"/>
                  </a:cubicBezTo>
                  <a:cubicBezTo>
                    <a:pt x="14800" y="34884"/>
                    <a:pt x="14991" y="34951"/>
                    <a:pt x="15144" y="35126"/>
                  </a:cubicBezTo>
                  <a:cubicBezTo>
                    <a:pt x="15344" y="35326"/>
                    <a:pt x="15611" y="36494"/>
                    <a:pt x="15511" y="36560"/>
                  </a:cubicBezTo>
                  <a:cubicBezTo>
                    <a:pt x="15611" y="36527"/>
                    <a:pt x="15611" y="36494"/>
                    <a:pt x="15645" y="36460"/>
                  </a:cubicBezTo>
                  <a:cubicBezTo>
                    <a:pt x="16479" y="35193"/>
                    <a:pt x="23417" y="18014"/>
                    <a:pt x="27687" y="5838"/>
                  </a:cubicBezTo>
                  <a:cubicBezTo>
                    <a:pt x="27687" y="5838"/>
                    <a:pt x="23250" y="5471"/>
                    <a:pt x="18647" y="3970"/>
                  </a:cubicBezTo>
                  <a:cubicBezTo>
                    <a:pt x="13610" y="2302"/>
                    <a:pt x="10241" y="1"/>
                    <a:pt x="10141" y="1"/>
                  </a:cubicBezTo>
                  <a:close/>
                </a:path>
              </a:pathLst>
            </a:cu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a:off x="4773575" y="2129825"/>
              <a:ext cx="394475" cy="342400"/>
            </a:xfrm>
            <a:custGeom>
              <a:rect b="b" l="l" r="r" t="t"/>
              <a:pathLst>
                <a:path extrusionOk="0" h="13696" w="15779">
                  <a:moveTo>
                    <a:pt x="2351" y="1"/>
                  </a:moveTo>
                  <a:cubicBezTo>
                    <a:pt x="1690" y="1"/>
                    <a:pt x="450" y="866"/>
                    <a:pt x="234" y="1020"/>
                  </a:cubicBezTo>
                  <a:cubicBezTo>
                    <a:pt x="1" y="2588"/>
                    <a:pt x="568" y="7358"/>
                    <a:pt x="1202" y="11194"/>
                  </a:cubicBezTo>
                  <a:lnTo>
                    <a:pt x="1268" y="11194"/>
                  </a:lnTo>
                  <a:cubicBezTo>
                    <a:pt x="1268" y="11194"/>
                    <a:pt x="4237" y="13362"/>
                    <a:pt x="7940" y="13696"/>
                  </a:cubicBezTo>
                  <a:cubicBezTo>
                    <a:pt x="11209" y="11328"/>
                    <a:pt x="14878" y="8192"/>
                    <a:pt x="15712" y="7091"/>
                  </a:cubicBezTo>
                  <a:cubicBezTo>
                    <a:pt x="15779" y="7025"/>
                    <a:pt x="15545" y="5857"/>
                    <a:pt x="15312" y="5657"/>
                  </a:cubicBezTo>
                  <a:cubicBezTo>
                    <a:pt x="15158" y="5481"/>
                    <a:pt x="14968" y="5415"/>
                    <a:pt x="14759" y="5415"/>
                  </a:cubicBezTo>
                  <a:cubicBezTo>
                    <a:pt x="14106" y="5415"/>
                    <a:pt x="13275" y="6065"/>
                    <a:pt x="12836" y="6065"/>
                  </a:cubicBezTo>
                  <a:cubicBezTo>
                    <a:pt x="12774" y="6065"/>
                    <a:pt x="12721" y="6052"/>
                    <a:pt x="12676" y="6024"/>
                  </a:cubicBezTo>
                  <a:cubicBezTo>
                    <a:pt x="12076" y="5724"/>
                    <a:pt x="12343" y="3989"/>
                    <a:pt x="11342" y="3589"/>
                  </a:cubicBezTo>
                  <a:cubicBezTo>
                    <a:pt x="11212" y="3539"/>
                    <a:pt x="11076" y="3518"/>
                    <a:pt x="10935" y="3518"/>
                  </a:cubicBezTo>
                  <a:cubicBezTo>
                    <a:pt x="10241" y="3518"/>
                    <a:pt x="9453" y="4026"/>
                    <a:pt x="8924" y="4026"/>
                  </a:cubicBezTo>
                  <a:cubicBezTo>
                    <a:pt x="8846" y="4026"/>
                    <a:pt x="8773" y="4015"/>
                    <a:pt x="8707" y="3989"/>
                  </a:cubicBezTo>
                  <a:cubicBezTo>
                    <a:pt x="8273" y="3822"/>
                    <a:pt x="8006" y="2021"/>
                    <a:pt x="7039" y="1721"/>
                  </a:cubicBezTo>
                  <a:cubicBezTo>
                    <a:pt x="6931" y="1693"/>
                    <a:pt x="6816" y="1680"/>
                    <a:pt x="6696" y="1680"/>
                  </a:cubicBezTo>
                  <a:cubicBezTo>
                    <a:pt x="5927" y="1680"/>
                    <a:pt x="4976" y="2185"/>
                    <a:pt x="4479" y="2185"/>
                  </a:cubicBezTo>
                  <a:cubicBezTo>
                    <a:pt x="4412" y="2185"/>
                    <a:pt x="4353" y="2175"/>
                    <a:pt x="4304" y="2154"/>
                  </a:cubicBezTo>
                  <a:cubicBezTo>
                    <a:pt x="3837" y="1921"/>
                    <a:pt x="3603" y="320"/>
                    <a:pt x="2502" y="20"/>
                  </a:cubicBezTo>
                  <a:cubicBezTo>
                    <a:pt x="2457" y="7"/>
                    <a:pt x="2406" y="1"/>
                    <a:pt x="2351" y="1"/>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5121650" y="1579550"/>
              <a:ext cx="242975" cy="587625"/>
            </a:xfrm>
            <a:custGeom>
              <a:rect b="b" l="l" r="r" t="t"/>
              <a:pathLst>
                <a:path extrusionOk="0" h="23505" w="9719">
                  <a:moveTo>
                    <a:pt x="9397" y="0"/>
                  </a:moveTo>
                  <a:cubicBezTo>
                    <a:pt x="9336" y="0"/>
                    <a:pt x="9275" y="25"/>
                    <a:pt x="9228" y="81"/>
                  </a:cubicBezTo>
                  <a:cubicBezTo>
                    <a:pt x="8794" y="682"/>
                    <a:pt x="8527" y="1382"/>
                    <a:pt x="8227" y="2050"/>
                  </a:cubicBezTo>
                  <a:cubicBezTo>
                    <a:pt x="7960" y="2750"/>
                    <a:pt x="7660" y="3517"/>
                    <a:pt x="7393" y="4218"/>
                  </a:cubicBezTo>
                  <a:cubicBezTo>
                    <a:pt x="6893" y="5719"/>
                    <a:pt x="6492" y="7253"/>
                    <a:pt x="5992" y="8754"/>
                  </a:cubicBezTo>
                  <a:cubicBezTo>
                    <a:pt x="4958" y="11957"/>
                    <a:pt x="3357" y="14892"/>
                    <a:pt x="2022" y="17994"/>
                  </a:cubicBezTo>
                  <a:cubicBezTo>
                    <a:pt x="1289" y="19729"/>
                    <a:pt x="555" y="21497"/>
                    <a:pt x="21" y="23365"/>
                  </a:cubicBezTo>
                  <a:cubicBezTo>
                    <a:pt x="0" y="23447"/>
                    <a:pt x="56" y="23504"/>
                    <a:pt x="118" y="23504"/>
                  </a:cubicBezTo>
                  <a:cubicBezTo>
                    <a:pt x="156" y="23504"/>
                    <a:pt x="196" y="23482"/>
                    <a:pt x="221" y="23432"/>
                  </a:cubicBezTo>
                  <a:cubicBezTo>
                    <a:pt x="1856" y="20496"/>
                    <a:pt x="3056" y="17260"/>
                    <a:pt x="4624" y="14258"/>
                  </a:cubicBezTo>
                  <a:cubicBezTo>
                    <a:pt x="6059" y="11423"/>
                    <a:pt x="6959" y="8421"/>
                    <a:pt x="7860" y="5419"/>
                  </a:cubicBezTo>
                  <a:cubicBezTo>
                    <a:pt x="8127" y="4551"/>
                    <a:pt x="8360" y="3717"/>
                    <a:pt x="8694" y="2850"/>
                  </a:cubicBezTo>
                  <a:cubicBezTo>
                    <a:pt x="8994" y="2016"/>
                    <a:pt x="9461" y="1182"/>
                    <a:pt x="9695" y="348"/>
                  </a:cubicBezTo>
                  <a:cubicBezTo>
                    <a:pt x="9718" y="157"/>
                    <a:pt x="9554" y="0"/>
                    <a:pt x="93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a:off x="4888925" y="1482450"/>
              <a:ext cx="244100" cy="614850"/>
            </a:xfrm>
            <a:custGeom>
              <a:rect b="b" l="l" r="r" t="t"/>
              <a:pathLst>
                <a:path extrusionOk="0" h="24594" w="9764">
                  <a:moveTo>
                    <a:pt x="9550" y="1"/>
                  </a:moveTo>
                  <a:cubicBezTo>
                    <a:pt x="9517" y="1"/>
                    <a:pt x="9485" y="20"/>
                    <a:pt x="9463" y="63"/>
                  </a:cubicBezTo>
                  <a:cubicBezTo>
                    <a:pt x="9130" y="430"/>
                    <a:pt x="8996" y="897"/>
                    <a:pt x="8830" y="1364"/>
                  </a:cubicBezTo>
                  <a:lnTo>
                    <a:pt x="8329" y="2831"/>
                  </a:lnTo>
                  <a:cubicBezTo>
                    <a:pt x="7996" y="3865"/>
                    <a:pt x="7629" y="4799"/>
                    <a:pt x="7262" y="5800"/>
                  </a:cubicBezTo>
                  <a:cubicBezTo>
                    <a:pt x="6461" y="7902"/>
                    <a:pt x="5627" y="9970"/>
                    <a:pt x="4793" y="12071"/>
                  </a:cubicBezTo>
                  <a:cubicBezTo>
                    <a:pt x="3959" y="14073"/>
                    <a:pt x="3159" y="16074"/>
                    <a:pt x="2325" y="18109"/>
                  </a:cubicBezTo>
                  <a:cubicBezTo>
                    <a:pt x="1491" y="20210"/>
                    <a:pt x="624" y="22245"/>
                    <a:pt x="23" y="24413"/>
                  </a:cubicBezTo>
                  <a:cubicBezTo>
                    <a:pt x="1" y="24527"/>
                    <a:pt x="86" y="24594"/>
                    <a:pt x="174" y="24594"/>
                  </a:cubicBezTo>
                  <a:cubicBezTo>
                    <a:pt x="216" y="24594"/>
                    <a:pt x="258" y="24579"/>
                    <a:pt x="290" y="24547"/>
                  </a:cubicBezTo>
                  <a:cubicBezTo>
                    <a:pt x="1324" y="22646"/>
                    <a:pt x="2025" y="20611"/>
                    <a:pt x="2825" y="18643"/>
                  </a:cubicBezTo>
                  <a:cubicBezTo>
                    <a:pt x="3659" y="16574"/>
                    <a:pt x="4460" y="14473"/>
                    <a:pt x="5260" y="12405"/>
                  </a:cubicBezTo>
                  <a:cubicBezTo>
                    <a:pt x="6028" y="10337"/>
                    <a:pt x="6862" y="8369"/>
                    <a:pt x="7662" y="6300"/>
                  </a:cubicBezTo>
                  <a:cubicBezTo>
                    <a:pt x="8029" y="5300"/>
                    <a:pt x="8463" y="4266"/>
                    <a:pt x="8796" y="3265"/>
                  </a:cubicBezTo>
                  <a:cubicBezTo>
                    <a:pt x="8963" y="2765"/>
                    <a:pt x="9130" y="2264"/>
                    <a:pt x="9330" y="1764"/>
                  </a:cubicBezTo>
                  <a:cubicBezTo>
                    <a:pt x="9497" y="1264"/>
                    <a:pt x="9764" y="730"/>
                    <a:pt x="9697" y="196"/>
                  </a:cubicBezTo>
                  <a:cubicBezTo>
                    <a:pt x="9697" y="83"/>
                    <a:pt x="9620" y="1"/>
                    <a:pt x="95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a:off x="4996650" y="1539125"/>
              <a:ext cx="255625" cy="613775"/>
            </a:xfrm>
            <a:custGeom>
              <a:rect b="b" l="l" r="r" t="t"/>
              <a:pathLst>
                <a:path extrusionOk="0" h="24551" w="10225">
                  <a:moveTo>
                    <a:pt x="10046" y="1"/>
                  </a:moveTo>
                  <a:cubicBezTo>
                    <a:pt x="9982" y="1"/>
                    <a:pt x="9912" y="30"/>
                    <a:pt x="9858" y="97"/>
                  </a:cubicBezTo>
                  <a:cubicBezTo>
                    <a:pt x="9357" y="798"/>
                    <a:pt x="9057" y="1698"/>
                    <a:pt x="8690" y="2499"/>
                  </a:cubicBezTo>
                  <a:cubicBezTo>
                    <a:pt x="8323" y="3366"/>
                    <a:pt x="7890" y="4200"/>
                    <a:pt x="7556" y="5034"/>
                  </a:cubicBezTo>
                  <a:cubicBezTo>
                    <a:pt x="6856" y="6702"/>
                    <a:pt x="6155" y="8337"/>
                    <a:pt x="5488" y="10004"/>
                  </a:cubicBezTo>
                  <a:cubicBezTo>
                    <a:pt x="4821" y="11672"/>
                    <a:pt x="4120" y="13340"/>
                    <a:pt x="3453" y="15008"/>
                  </a:cubicBezTo>
                  <a:cubicBezTo>
                    <a:pt x="2853" y="16509"/>
                    <a:pt x="2452" y="18010"/>
                    <a:pt x="2019" y="19545"/>
                  </a:cubicBezTo>
                  <a:cubicBezTo>
                    <a:pt x="1552" y="21212"/>
                    <a:pt x="1018" y="22947"/>
                    <a:pt x="51" y="24381"/>
                  </a:cubicBezTo>
                  <a:cubicBezTo>
                    <a:pt x="1" y="24456"/>
                    <a:pt x="82" y="24550"/>
                    <a:pt x="154" y="24550"/>
                  </a:cubicBezTo>
                  <a:cubicBezTo>
                    <a:pt x="178" y="24550"/>
                    <a:pt x="201" y="24540"/>
                    <a:pt x="218" y="24515"/>
                  </a:cubicBezTo>
                  <a:cubicBezTo>
                    <a:pt x="2186" y="22113"/>
                    <a:pt x="2553" y="18978"/>
                    <a:pt x="3620" y="16142"/>
                  </a:cubicBezTo>
                  <a:cubicBezTo>
                    <a:pt x="4220" y="14441"/>
                    <a:pt x="5021" y="12773"/>
                    <a:pt x="5788" y="11105"/>
                  </a:cubicBezTo>
                  <a:cubicBezTo>
                    <a:pt x="6522" y="9371"/>
                    <a:pt x="7289" y="7669"/>
                    <a:pt x="7990" y="5968"/>
                  </a:cubicBezTo>
                  <a:cubicBezTo>
                    <a:pt x="8357" y="5034"/>
                    <a:pt x="8724" y="4134"/>
                    <a:pt x="9124" y="3166"/>
                  </a:cubicBezTo>
                  <a:cubicBezTo>
                    <a:pt x="9491" y="2199"/>
                    <a:pt x="10058" y="1198"/>
                    <a:pt x="10225" y="164"/>
                  </a:cubicBezTo>
                  <a:cubicBezTo>
                    <a:pt x="10225" y="65"/>
                    <a:pt x="10142" y="1"/>
                    <a:pt x="100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a:off x="5252272" y="1150039"/>
              <a:ext cx="40945" cy="53387"/>
            </a:xfrm>
            <a:custGeom>
              <a:rect b="b" l="l" r="r" t="t"/>
              <a:pathLst>
                <a:path extrusionOk="0" h="1828" w="1402">
                  <a:moveTo>
                    <a:pt x="501" y="0"/>
                  </a:moveTo>
                  <a:cubicBezTo>
                    <a:pt x="401" y="0"/>
                    <a:pt x="334" y="0"/>
                    <a:pt x="267" y="34"/>
                  </a:cubicBezTo>
                  <a:cubicBezTo>
                    <a:pt x="234" y="34"/>
                    <a:pt x="201" y="67"/>
                    <a:pt x="201" y="67"/>
                  </a:cubicBezTo>
                  <a:cubicBezTo>
                    <a:pt x="167" y="67"/>
                    <a:pt x="100" y="100"/>
                    <a:pt x="100" y="134"/>
                  </a:cubicBezTo>
                  <a:cubicBezTo>
                    <a:pt x="100" y="200"/>
                    <a:pt x="167" y="234"/>
                    <a:pt x="201" y="234"/>
                  </a:cubicBezTo>
                  <a:lnTo>
                    <a:pt x="267" y="234"/>
                  </a:lnTo>
                  <a:cubicBezTo>
                    <a:pt x="334" y="234"/>
                    <a:pt x="367" y="234"/>
                    <a:pt x="434" y="267"/>
                  </a:cubicBezTo>
                  <a:cubicBezTo>
                    <a:pt x="501" y="267"/>
                    <a:pt x="534" y="267"/>
                    <a:pt x="567" y="301"/>
                  </a:cubicBezTo>
                  <a:cubicBezTo>
                    <a:pt x="601" y="301"/>
                    <a:pt x="668" y="367"/>
                    <a:pt x="701" y="367"/>
                  </a:cubicBezTo>
                  <a:cubicBezTo>
                    <a:pt x="734" y="401"/>
                    <a:pt x="768" y="401"/>
                    <a:pt x="768" y="434"/>
                  </a:cubicBezTo>
                  <a:cubicBezTo>
                    <a:pt x="768" y="434"/>
                    <a:pt x="834" y="434"/>
                    <a:pt x="834" y="467"/>
                  </a:cubicBezTo>
                  <a:cubicBezTo>
                    <a:pt x="800" y="460"/>
                    <a:pt x="765" y="456"/>
                    <a:pt x="729" y="456"/>
                  </a:cubicBezTo>
                  <a:cubicBezTo>
                    <a:pt x="460" y="456"/>
                    <a:pt x="189" y="673"/>
                    <a:pt x="100" y="968"/>
                  </a:cubicBezTo>
                  <a:cubicBezTo>
                    <a:pt x="0" y="1368"/>
                    <a:pt x="167" y="1735"/>
                    <a:pt x="501" y="1802"/>
                  </a:cubicBezTo>
                  <a:cubicBezTo>
                    <a:pt x="547" y="1819"/>
                    <a:pt x="594" y="1827"/>
                    <a:pt x="643" y="1827"/>
                  </a:cubicBezTo>
                  <a:cubicBezTo>
                    <a:pt x="876" y="1827"/>
                    <a:pt x="1124" y="1633"/>
                    <a:pt x="1235" y="1301"/>
                  </a:cubicBezTo>
                  <a:cubicBezTo>
                    <a:pt x="1401" y="1001"/>
                    <a:pt x="1368" y="834"/>
                    <a:pt x="1368" y="734"/>
                  </a:cubicBezTo>
                  <a:cubicBezTo>
                    <a:pt x="1368" y="701"/>
                    <a:pt x="1368" y="601"/>
                    <a:pt x="1335" y="567"/>
                  </a:cubicBezTo>
                  <a:cubicBezTo>
                    <a:pt x="1335" y="534"/>
                    <a:pt x="1268" y="434"/>
                    <a:pt x="1268" y="401"/>
                  </a:cubicBezTo>
                  <a:cubicBezTo>
                    <a:pt x="1235" y="367"/>
                    <a:pt x="1201" y="267"/>
                    <a:pt x="1168" y="234"/>
                  </a:cubicBezTo>
                  <a:cubicBezTo>
                    <a:pt x="1101" y="200"/>
                    <a:pt x="1068" y="134"/>
                    <a:pt x="1001" y="100"/>
                  </a:cubicBezTo>
                  <a:cubicBezTo>
                    <a:pt x="934" y="67"/>
                    <a:pt x="868" y="67"/>
                    <a:pt x="834" y="34"/>
                  </a:cubicBezTo>
                  <a:cubicBezTo>
                    <a:pt x="768" y="34"/>
                    <a:pt x="701" y="0"/>
                    <a:pt x="6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a:off x="5403262" y="1191919"/>
              <a:ext cx="39982" cy="54292"/>
            </a:xfrm>
            <a:custGeom>
              <a:rect b="b" l="l" r="r" t="t"/>
              <a:pathLst>
                <a:path extrusionOk="0" h="1859" w="1369">
                  <a:moveTo>
                    <a:pt x="501" y="1"/>
                  </a:moveTo>
                  <a:cubicBezTo>
                    <a:pt x="401" y="1"/>
                    <a:pt x="334" y="1"/>
                    <a:pt x="268" y="34"/>
                  </a:cubicBezTo>
                  <a:cubicBezTo>
                    <a:pt x="234" y="34"/>
                    <a:pt x="201" y="101"/>
                    <a:pt x="201" y="101"/>
                  </a:cubicBezTo>
                  <a:cubicBezTo>
                    <a:pt x="168" y="101"/>
                    <a:pt x="101" y="134"/>
                    <a:pt x="101" y="167"/>
                  </a:cubicBezTo>
                  <a:cubicBezTo>
                    <a:pt x="101" y="201"/>
                    <a:pt x="168" y="268"/>
                    <a:pt x="201" y="268"/>
                  </a:cubicBezTo>
                  <a:lnTo>
                    <a:pt x="268" y="268"/>
                  </a:lnTo>
                  <a:cubicBezTo>
                    <a:pt x="334" y="268"/>
                    <a:pt x="368" y="268"/>
                    <a:pt x="434" y="301"/>
                  </a:cubicBezTo>
                  <a:cubicBezTo>
                    <a:pt x="501" y="301"/>
                    <a:pt x="534" y="301"/>
                    <a:pt x="568" y="334"/>
                  </a:cubicBezTo>
                  <a:cubicBezTo>
                    <a:pt x="601" y="334"/>
                    <a:pt x="668" y="368"/>
                    <a:pt x="701" y="368"/>
                  </a:cubicBezTo>
                  <a:cubicBezTo>
                    <a:pt x="735" y="434"/>
                    <a:pt x="768" y="434"/>
                    <a:pt x="768" y="468"/>
                  </a:cubicBezTo>
                  <a:cubicBezTo>
                    <a:pt x="768" y="468"/>
                    <a:pt x="835" y="468"/>
                    <a:pt x="835" y="501"/>
                  </a:cubicBezTo>
                  <a:cubicBezTo>
                    <a:pt x="800" y="493"/>
                    <a:pt x="765" y="490"/>
                    <a:pt x="730" y="490"/>
                  </a:cubicBezTo>
                  <a:cubicBezTo>
                    <a:pt x="461" y="490"/>
                    <a:pt x="189" y="706"/>
                    <a:pt x="101" y="1001"/>
                  </a:cubicBezTo>
                  <a:cubicBezTo>
                    <a:pt x="1" y="1368"/>
                    <a:pt x="168" y="1769"/>
                    <a:pt x="501" y="1835"/>
                  </a:cubicBezTo>
                  <a:cubicBezTo>
                    <a:pt x="543" y="1851"/>
                    <a:pt x="587" y="1859"/>
                    <a:pt x="631" y="1859"/>
                  </a:cubicBezTo>
                  <a:cubicBezTo>
                    <a:pt x="868" y="1859"/>
                    <a:pt x="1123" y="1644"/>
                    <a:pt x="1235" y="1335"/>
                  </a:cubicBezTo>
                  <a:cubicBezTo>
                    <a:pt x="1368" y="968"/>
                    <a:pt x="1368" y="801"/>
                    <a:pt x="1368" y="768"/>
                  </a:cubicBezTo>
                  <a:cubicBezTo>
                    <a:pt x="1368" y="735"/>
                    <a:pt x="1368" y="634"/>
                    <a:pt x="1335" y="601"/>
                  </a:cubicBezTo>
                  <a:cubicBezTo>
                    <a:pt x="1335" y="568"/>
                    <a:pt x="1268" y="468"/>
                    <a:pt x="1268" y="434"/>
                  </a:cubicBezTo>
                  <a:cubicBezTo>
                    <a:pt x="1235" y="401"/>
                    <a:pt x="1202" y="301"/>
                    <a:pt x="1135" y="268"/>
                  </a:cubicBezTo>
                  <a:cubicBezTo>
                    <a:pt x="1102" y="234"/>
                    <a:pt x="1068" y="167"/>
                    <a:pt x="1001" y="134"/>
                  </a:cubicBezTo>
                  <a:cubicBezTo>
                    <a:pt x="935" y="101"/>
                    <a:pt x="868" y="101"/>
                    <a:pt x="835" y="34"/>
                  </a:cubicBezTo>
                  <a:cubicBezTo>
                    <a:pt x="768" y="34"/>
                    <a:pt x="701" y="1"/>
                    <a:pt x="6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a:off x="5375675" y="1274425"/>
              <a:ext cx="104275" cy="93675"/>
            </a:xfrm>
            <a:custGeom>
              <a:rect b="b" l="l" r="r" t="t"/>
              <a:pathLst>
                <a:path extrusionOk="0" h="3747" w="4171">
                  <a:moveTo>
                    <a:pt x="2047" y="0"/>
                  </a:moveTo>
                  <a:cubicBezTo>
                    <a:pt x="1240" y="0"/>
                    <a:pt x="521" y="553"/>
                    <a:pt x="301" y="1379"/>
                  </a:cubicBezTo>
                  <a:cubicBezTo>
                    <a:pt x="1" y="2379"/>
                    <a:pt x="568" y="3380"/>
                    <a:pt x="1568" y="3680"/>
                  </a:cubicBezTo>
                  <a:cubicBezTo>
                    <a:pt x="1735" y="3725"/>
                    <a:pt x="1902" y="3746"/>
                    <a:pt x="2065" y="3746"/>
                  </a:cubicBezTo>
                  <a:cubicBezTo>
                    <a:pt x="2883" y="3746"/>
                    <a:pt x="3620" y="3213"/>
                    <a:pt x="3870" y="2379"/>
                  </a:cubicBezTo>
                  <a:cubicBezTo>
                    <a:pt x="4170" y="1379"/>
                    <a:pt x="3570" y="378"/>
                    <a:pt x="2569" y="78"/>
                  </a:cubicBezTo>
                  <a:cubicBezTo>
                    <a:pt x="2394" y="25"/>
                    <a:pt x="2218" y="0"/>
                    <a:pt x="20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a:off x="5153850" y="1213000"/>
              <a:ext cx="104275" cy="93675"/>
            </a:xfrm>
            <a:custGeom>
              <a:rect b="b" l="l" r="r" t="t"/>
              <a:pathLst>
                <a:path extrusionOk="0" h="3747" w="4171">
                  <a:moveTo>
                    <a:pt x="2072" y="1"/>
                  </a:moveTo>
                  <a:cubicBezTo>
                    <a:pt x="1254" y="1"/>
                    <a:pt x="518" y="533"/>
                    <a:pt x="267" y="1367"/>
                  </a:cubicBezTo>
                  <a:cubicBezTo>
                    <a:pt x="1" y="2368"/>
                    <a:pt x="568" y="3369"/>
                    <a:pt x="1568" y="3669"/>
                  </a:cubicBezTo>
                  <a:cubicBezTo>
                    <a:pt x="1744" y="3721"/>
                    <a:pt x="1919" y="3746"/>
                    <a:pt x="2091" y="3746"/>
                  </a:cubicBezTo>
                  <a:cubicBezTo>
                    <a:pt x="2898" y="3746"/>
                    <a:pt x="3622" y="3193"/>
                    <a:pt x="3870" y="2368"/>
                  </a:cubicBezTo>
                  <a:cubicBezTo>
                    <a:pt x="4170" y="1367"/>
                    <a:pt x="3570" y="367"/>
                    <a:pt x="2569" y="66"/>
                  </a:cubicBezTo>
                  <a:cubicBezTo>
                    <a:pt x="2402" y="22"/>
                    <a:pt x="2235" y="1"/>
                    <a:pt x="20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
            <p:cNvSpPr/>
            <p:nvPr/>
          </p:nvSpPr>
          <p:spPr>
            <a:xfrm>
              <a:off x="5298065" y="1210405"/>
              <a:ext cx="73071" cy="64017"/>
            </a:xfrm>
            <a:custGeom>
              <a:rect b="b" l="l" r="r" t="t"/>
              <a:pathLst>
                <a:path extrusionOk="0" h="2192" w="2502">
                  <a:moveTo>
                    <a:pt x="474" y="0"/>
                  </a:moveTo>
                  <a:cubicBezTo>
                    <a:pt x="449" y="0"/>
                    <a:pt x="414" y="11"/>
                    <a:pt x="367" y="35"/>
                  </a:cubicBezTo>
                  <a:cubicBezTo>
                    <a:pt x="350" y="26"/>
                    <a:pt x="332" y="22"/>
                    <a:pt x="312" y="22"/>
                  </a:cubicBezTo>
                  <a:cubicBezTo>
                    <a:pt x="255" y="22"/>
                    <a:pt x="192" y="60"/>
                    <a:pt x="167" y="135"/>
                  </a:cubicBezTo>
                  <a:cubicBezTo>
                    <a:pt x="34" y="468"/>
                    <a:pt x="0" y="835"/>
                    <a:pt x="34" y="1202"/>
                  </a:cubicBezTo>
                  <a:cubicBezTo>
                    <a:pt x="67" y="1402"/>
                    <a:pt x="167" y="1636"/>
                    <a:pt x="300" y="1803"/>
                  </a:cubicBezTo>
                  <a:cubicBezTo>
                    <a:pt x="400" y="2003"/>
                    <a:pt x="667" y="2136"/>
                    <a:pt x="867" y="2170"/>
                  </a:cubicBezTo>
                  <a:cubicBezTo>
                    <a:pt x="950" y="2183"/>
                    <a:pt x="1045" y="2192"/>
                    <a:pt x="1141" y="2192"/>
                  </a:cubicBezTo>
                  <a:cubicBezTo>
                    <a:pt x="1277" y="2192"/>
                    <a:pt x="1417" y="2175"/>
                    <a:pt x="1535" y="2136"/>
                  </a:cubicBezTo>
                  <a:cubicBezTo>
                    <a:pt x="1801" y="2036"/>
                    <a:pt x="1968" y="1936"/>
                    <a:pt x="2102" y="1769"/>
                  </a:cubicBezTo>
                  <a:cubicBezTo>
                    <a:pt x="2335" y="1436"/>
                    <a:pt x="2469" y="1102"/>
                    <a:pt x="2502" y="702"/>
                  </a:cubicBezTo>
                  <a:cubicBezTo>
                    <a:pt x="2502" y="635"/>
                    <a:pt x="2469" y="569"/>
                    <a:pt x="2435" y="535"/>
                  </a:cubicBezTo>
                  <a:cubicBezTo>
                    <a:pt x="2394" y="521"/>
                    <a:pt x="2358" y="513"/>
                    <a:pt x="2326" y="513"/>
                  </a:cubicBezTo>
                  <a:cubicBezTo>
                    <a:pt x="2280" y="513"/>
                    <a:pt x="2241" y="529"/>
                    <a:pt x="2202" y="569"/>
                  </a:cubicBezTo>
                  <a:cubicBezTo>
                    <a:pt x="2035" y="835"/>
                    <a:pt x="1868" y="1136"/>
                    <a:pt x="1668" y="1302"/>
                  </a:cubicBezTo>
                  <a:cubicBezTo>
                    <a:pt x="1513" y="1432"/>
                    <a:pt x="1378" y="1481"/>
                    <a:pt x="1201" y="1481"/>
                  </a:cubicBezTo>
                  <a:cubicBezTo>
                    <a:pt x="1149" y="1481"/>
                    <a:pt x="1094" y="1477"/>
                    <a:pt x="1034" y="1469"/>
                  </a:cubicBezTo>
                  <a:cubicBezTo>
                    <a:pt x="834" y="1436"/>
                    <a:pt x="701" y="1302"/>
                    <a:pt x="634" y="1002"/>
                  </a:cubicBezTo>
                  <a:cubicBezTo>
                    <a:pt x="601" y="702"/>
                    <a:pt x="534" y="435"/>
                    <a:pt x="534" y="102"/>
                  </a:cubicBezTo>
                  <a:cubicBezTo>
                    <a:pt x="534" y="37"/>
                    <a:pt x="520" y="0"/>
                    <a:pt x="4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
            <p:cNvSpPr/>
            <p:nvPr/>
          </p:nvSpPr>
          <p:spPr>
            <a:xfrm>
              <a:off x="5051275" y="1329650"/>
              <a:ext cx="444500" cy="158550"/>
            </a:xfrm>
            <a:custGeom>
              <a:rect b="b" l="l" r="r" t="t"/>
              <a:pathLst>
                <a:path extrusionOk="0" h="6342" w="17780">
                  <a:moveTo>
                    <a:pt x="173" y="1"/>
                  </a:moveTo>
                  <a:cubicBezTo>
                    <a:pt x="116" y="1"/>
                    <a:pt x="75" y="29"/>
                    <a:pt x="34" y="70"/>
                  </a:cubicBezTo>
                  <a:cubicBezTo>
                    <a:pt x="1" y="170"/>
                    <a:pt x="1" y="304"/>
                    <a:pt x="101" y="371"/>
                  </a:cubicBezTo>
                  <a:cubicBezTo>
                    <a:pt x="1335" y="1338"/>
                    <a:pt x="2669" y="2072"/>
                    <a:pt x="4104" y="2806"/>
                  </a:cubicBezTo>
                  <a:cubicBezTo>
                    <a:pt x="5505" y="3506"/>
                    <a:pt x="6906" y="4073"/>
                    <a:pt x="8440" y="4540"/>
                  </a:cubicBezTo>
                  <a:cubicBezTo>
                    <a:pt x="9874" y="5007"/>
                    <a:pt x="11375" y="5407"/>
                    <a:pt x="12943" y="5741"/>
                  </a:cubicBezTo>
                  <a:cubicBezTo>
                    <a:pt x="14444" y="6075"/>
                    <a:pt x="15979" y="6341"/>
                    <a:pt x="17546" y="6341"/>
                  </a:cubicBezTo>
                  <a:cubicBezTo>
                    <a:pt x="17680" y="6341"/>
                    <a:pt x="17780" y="6241"/>
                    <a:pt x="17780" y="6175"/>
                  </a:cubicBezTo>
                  <a:cubicBezTo>
                    <a:pt x="17780" y="6075"/>
                    <a:pt x="17713" y="5975"/>
                    <a:pt x="17613" y="5975"/>
                  </a:cubicBezTo>
                  <a:cubicBezTo>
                    <a:pt x="16846" y="5874"/>
                    <a:pt x="16112" y="5741"/>
                    <a:pt x="15345" y="5574"/>
                  </a:cubicBezTo>
                  <a:cubicBezTo>
                    <a:pt x="14611" y="5474"/>
                    <a:pt x="13844" y="5307"/>
                    <a:pt x="13110" y="5074"/>
                  </a:cubicBezTo>
                  <a:cubicBezTo>
                    <a:pt x="11609" y="4707"/>
                    <a:pt x="10141" y="4240"/>
                    <a:pt x="8673" y="3806"/>
                  </a:cubicBezTo>
                  <a:cubicBezTo>
                    <a:pt x="7206" y="3339"/>
                    <a:pt x="5805" y="2739"/>
                    <a:pt x="4370" y="2172"/>
                  </a:cubicBezTo>
                  <a:cubicBezTo>
                    <a:pt x="3670" y="1838"/>
                    <a:pt x="2969" y="1505"/>
                    <a:pt x="2302" y="1171"/>
                  </a:cubicBezTo>
                  <a:cubicBezTo>
                    <a:pt x="1635" y="804"/>
                    <a:pt x="935" y="404"/>
                    <a:pt x="301" y="37"/>
                  </a:cubicBezTo>
                  <a:cubicBezTo>
                    <a:pt x="250" y="11"/>
                    <a:pt x="209" y="1"/>
                    <a:pt x="173" y="1"/>
                  </a:cubicBezTo>
                  <a:close/>
                </a:path>
              </a:pathLst>
            </a:custGeom>
            <a:solidFill>
              <a:srgbClr val="897E7E"/>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blipFill>
          <a:blip r:embed="rId2">
            <a:alphaModFix/>
          </a:blip>
          <a:stretch>
            <a:fillRect/>
          </a:stretch>
        </a:blipFill>
      </p:bgPr>
    </p:bg>
    <p:spTree>
      <p:nvGrpSpPr>
        <p:cNvPr id="229" name="Shape 229"/>
        <p:cNvGrpSpPr/>
        <p:nvPr/>
      </p:nvGrpSpPr>
      <p:grpSpPr>
        <a:xfrm>
          <a:off x="0" y="0"/>
          <a:ext cx="0" cy="0"/>
          <a:chOff x="0" y="0"/>
          <a:chExt cx="0" cy="0"/>
        </a:xfrm>
      </p:grpSpPr>
      <p:sp>
        <p:nvSpPr>
          <p:cNvPr id="230" name="Google Shape;230;p11"/>
          <p:cNvSpPr/>
          <p:nvPr/>
        </p:nvSpPr>
        <p:spPr>
          <a:xfrm rot="5400000">
            <a:off x="8062154" y="4356912"/>
            <a:ext cx="1637425" cy="697169"/>
          </a:xfrm>
          <a:custGeom>
            <a:rect b="b" l="l" r="r" t="t"/>
            <a:pathLst>
              <a:path extrusionOk="0" h="7242" w="1701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1"/>
          <p:cNvSpPr txBox="1"/>
          <p:nvPr>
            <p:ph idx="1" type="subTitle"/>
          </p:nvPr>
        </p:nvSpPr>
        <p:spPr>
          <a:xfrm flipH="1">
            <a:off x="2272325" y="2013075"/>
            <a:ext cx="4713900" cy="1268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2700"/>
              <a:buNone/>
              <a:defRPr sz="20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32" name="Google Shape;232;p11"/>
          <p:cNvSpPr txBox="1"/>
          <p:nvPr>
            <p:ph type="ctrTitle"/>
          </p:nvPr>
        </p:nvSpPr>
        <p:spPr>
          <a:xfrm flipH="1">
            <a:off x="3111713" y="3707100"/>
            <a:ext cx="3035100" cy="677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100"/>
              <a:buNone/>
              <a:defRPr sz="1800"/>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p:txBody>
      </p:sp>
      <p:grpSp>
        <p:nvGrpSpPr>
          <p:cNvPr id="233" name="Google Shape;233;p11"/>
          <p:cNvGrpSpPr/>
          <p:nvPr/>
        </p:nvGrpSpPr>
        <p:grpSpPr>
          <a:xfrm rot="1854440">
            <a:off x="7578757" y="266998"/>
            <a:ext cx="645259" cy="1378671"/>
            <a:chOff x="4600125" y="3360075"/>
            <a:chExt cx="861550" cy="1840800"/>
          </a:xfrm>
        </p:grpSpPr>
        <p:sp>
          <p:nvSpPr>
            <p:cNvPr id="234" name="Google Shape;234;p11"/>
            <p:cNvSpPr/>
            <p:nvPr/>
          </p:nvSpPr>
          <p:spPr>
            <a:xfrm>
              <a:off x="4600125" y="3360075"/>
              <a:ext cx="861550" cy="1840800"/>
            </a:xfrm>
            <a:custGeom>
              <a:rect b="b" l="l" r="r" t="t"/>
              <a:pathLst>
                <a:path extrusionOk="0" h="73632" w="34462">
                  <a:moveTo>
                    <a:pt x="1402" y="831"/>
                  </a:moveTo>
                  <a:cubicBezTo>
                    <a:pt x="4833" y="2882"/>
                    <a:pt x="6758" y="6501"/>
                    <a:pt x="8328" y="10058"/>
                  </a:cubicBezTo>
                  <a:cubicBezTo>
                    <a:pt x="8621" y="10707"/>
                    <a:pt x="8893" y="11356"/>
                    <a:pt x="9165" y="11983"/>
                  </a:cubicBezTo>
                  <a:cubicBezTo>
                    <a:pt x="7841" y="13869"/>
                    <a:pt x="5759" y="14931"/>
                    <a:pt x="3529" y="14931"/>
                  </a:cubicBezTo>
                  <a:cubicBezTo>
                    <a:pt x="2938" y="14931"/>
                    <a:pt x="2337" y="14857"/>
                    <a:pt x="1737" y="14703"/>
                  </a:cubicBezTo>
                  <a:lnTo>
                    <a:pt x="1674" y="14703"/>
                  </a:lnTo>
                  <a:cubicBezTo>
                    <a:pt x="1193" y="10163"/>
                    <a:pt x="649" y="5372"/>
                    <a:pt x="1402" y="831"/>
                  </a:cubicBezTo>
                  <a:close/>
                  <a:moveTo>
                    <a:pt x="13914" y="22006"/>
                  </a:moveTo>
                  <a:lnTo>
                    <a:pt x="13914" y="22006"/>
                  </a:lnTo>
                  <a:cubicBezTo>
                    <a:pt x="14479" y="22341"/>
                    <a:pt x="15086" y="22654"/>
                    <a:pt x="15693" y="22968"/>
                  </a:cubicBezTo>
                  <a:cubicBezTo>
                    <a:pt x="16551" y="23450"/>
                    <a:pt x="17806" y="23889"/>
                    <a:pt x="18371" y="24726"/>
                  </a:cubicBezTo>
                  <a:cubicBezTo>
                    <a:pt x="18894" y="25458"/>
                    <a:pt x="19103" y="26588"/>
                    <a:pt x="19396" y="27425"/>
                  </a:cubicBezTo>
                  <a:cubicBezTo>
                    <a:pt x="19710" y="28304"/>
                    <a:pt x="20003" y="29204"/>
                    <a:pt x="20317" y="30061"/>
                  </a:cubicBezTo>
                  <a:cubicBezTo>
                    <a:pt x="21447" y="33012"/>
                    <a:pt x="23476" y="35627"/>
                    <a:pt x="24334" y="38703"/>
                  </a:cubicBezTo>
                  <a:cubicBezTo>
                    <a:pt x="22556" y="37698"/>
                    <a:pt x="20861" y="36548"/>
                    <a:pt x="19082" y="35585"/>
                  </a:cubicBezTo>
                  <a:cubicBezTo>
                    <a:pt x="17409" y="31024"/>
                    <a:pt x="15651" y="26504"/>
                    <a:pt x="13914" y="22006"/>
                  </a:cubicBezTo>
                  <a:close/>
                  <a:moveTo>
                    <a:pt x="3097" y="27048"/>
                  </a:moveTo>
                  <a:cubicBezTo>
                    <a:pt x="3222" y="27718"/>
                    <a:pt x="3390" y="28367"/>
                    <a:pt x="3515" y="29036"/>
                  </a:cubicBezTo>
                  <a:cubicBezTo>
                    <a:pt x="4436" y="33158"/>
                    <a:pt x="5524" y="37196"/>
                    <a:pt x="6821" y="41214"/>
                  </a:cubicBezTo>
                  <a:cubicBezTo>
                    <a:pt x="6758" y="41214"/>
                    <a:pt x="6758" y="41214"/>
                    <a:pt x="6758" y="41235"/>
                  </a:cubicBezTo>
                  <a:cubicBezTo>
                    <a:pt x="6089" y="42992"/>
                    <a:pt x="5650" y="44875"/>
                    <a:pt x="5168" y="46696"/>
                  </a:cubicBezTo>
                  <a:cubicBezTo>
                    <a:pt x="4143" y="43578"/>
                    <a:pt x="3139" y="40481"/>
                    <a:pt x="2155" y="37364"/>
                  </a:cubicBezTo>
                  <a:cubicBezTo>
                    <a:pt x="1590" y="35502"/>
                    <a:pt x="795" y="33723"/>
                    <a:pt x="1318" y="31756"/>
                  </a:cubicBezTo>
                  <a:cubicBezTo>
                    <a:pt x="1737" y="30166"/>
                    <a:pt x="2490" y="28597"/>
                    <a:pt x="3097" y="27048"/>
                  </a:cubicBezTo>
                  <a:close/>
                  <a:moveTo>
                    <a:pt x="9479" y="12695"/>
                  </a:moveTo>
                  <a:cubicBezTo>
                    <a:pt x="10985" y="16252"/>
                    <a:pt x="12366" y="19851"/>
                    <a:pt x="13768" y="23450"/>
                  </a:cubicBezTo>
                  <a:cubicBezTo>
                    <a:pt x="17304" y="32551"/>
                    <a:pt x="20463" y="41758"/>
                    <a:pt x="23707" y="50964"/>
                  </a:cubicBezTo>
                  <a:cubicBezTo>
                    <a:pt x="23580" y="50962"/>
                    <a:pt x="23453" y="50961"/>
                    <a:pt x="23326" y="50961"/>
                  </a:cubicBezTo>
                  <a:cubicBezTo>
                    <a:pt x="22281" y="50961"/>
                    <a:pt x="21236" y="51031"/>
                    <a:pt x="20191" y="51069"/>
                  </a:cubicBezTo>
                  <a:cubicBezTo>
                    <a:pt x="19501" y="51090"/>
                    <a:pt x="18769" y="51027"/>
                    <a:pt x="18141" y="51362"/>
                  </a:cubicBezTo>
                  <a:cubicBezTo>
                    <a:pt x="18115" y="51341"/>
                    <a:pt x="18083" y="51332"/>
                    <a:pt x="18052" y="51332"/>
                  </a:cubicBezTo>
                  <a:cubicBezTo>
                    <a:pt x="17957" y="51332"/>
                    <a:pt x="17858" y="51414"/>
                    <a:pt x="17890" y="51508"/>
                  </a:cubicBezTo>
                  <a:cubicBezTo>
                    <a:pt x="17116" y="52010"/>
                    <a:pt x="16488" y="52868"/>
                    <a:pt x="15902" y="53517"/>
                  </a:cubicBezTo>
                  <a:cubicBezTo>
                    <a:pt x="14981" y="54437"/>
                    <a:pt x="14040" y="55379"/>
                    <a:pt x="13140" y="56341"/>
                  </a:cubicBezTo>
                  <a:cubicBezTo>
                    <a:pt x="9311" y="47658"/>
                    <a:pt x="6214" y="38661"/>
                    <a:pt x="4143" y="29371"/>
                  </a:cubicBezTo>
                  <a:cubicBezTo>
                    <a:pt x="3097" y="24705"/>
                    <a:pt x="2302" y="19955"/>
                    <a:pt x="1779" y="15206"/>
                  </a:cubicBezTo>
                  <a:lnTo>
                    <a:pt x="1779" y="15206"/>
                  </a:lnTo>
                  <a:cubicBezTo>
                    <a:pt x="2441" y="15407"/>
                    <a:pt x="3117" y="15503"/>
                    <a:pt x="3789" y="15503"/>
                  </a:cubicBezTo>
                  <a:cubicBezTo>
                    <a:pt x="5982" y="15503"/>
                    <a:pt x="8117" y="14473"/>
                    <a:pt x="9479" y="12695"/>
                  </a:cubicBezTo>
                  <a:close/>
                  <a:moveTo>
                    <a:pt x="23016" y="51529"/>
                  </a:moveTo>
                  <a:cubicBezTo>
                    <a:pt x="23279" y="51538"/>
                    <a:pt x="23547" y="51540"/>
                    <a:pt x="23817" y="51540"/>
                  </a:cubicBezTo>
                  <a:cubicBezTo>
                    <a:pt x="24070" y="51540"/>
                    <a:pt x="24326" y="51538"/>
                    <a:pt x="24581" y="51538"/>
                  </a:cubicBezTo>
                  <a:cubicBezTo>
                    <a:pt x="25311" y="51538"/>
                    <a:pt x="26040" y="51554"/>
                    <a:pt x="26720" y="51675"/>
                  </a:cubicBezTo>
                  <a:cubicBezTo>
                    <a:pt x="28352" y="51947"/>
                    <a:pt x="29084" y="54605"/>
                    <a:pt x="29712" y="55965"/>
                  </a:cubicBezTo>
                  <a:cubicBezTo>
                    <a:pt x="31009" y="58748"/>
                    <a:pt x="32264" y="61572"/>
                    <a:pt x="33436" y="64439"/>
                  </a:cubicBezTo>
                  <a:cubicBezTo>
                    <a:pt x="30298" y="63539"/>
                    <a:pt x="26992" y="62786"/>
                    <a:pt x="23748" y="62681"/>
                  </a:cubicBezTo>
                  <a:cubicBezTo>
                    <a:pt x="23644" y="62681"/>
                    <a:pt x="23560" y="62723"/>
                    <a:pt x="23497" y="62828"/>
                  </a:cubicBezTo>
                  <a:cubicBezTo>
                    <a:pt x="23497" y="62786"/>
                    <a:pt x="23497" y="62702"/>
                    <a:pt x="23476" y="62660"/>
                  </a:cubicBezTo>
                  <a:cubicBezTo>
                    <a:pt x="23351" y="61865"/>
                    <a:pt x="22744" y="60945"/>
                    <a:pt x="22409" y="60212"/>
                  </a:cubicBezTo>
                  <a:cubicBezTo>
                    <a:pt x="21970" y="59229"/>
                    <a:pt x="21510" y="58225"/>
                    <a:pt x="21049" y="57262"/>
                  </a:cubicBezTo>
                  <a:cubicBezTo>
                    <a:pt x="20212" y="55504"/>
                    <a:pt x="19396" y="53726"/>
                    <a:pt x="18476" y="52010"/>
                  </a:cubicBezTo>
                  <a:cubicBezTo>
                    <a:pt x="19815" y="51424"/>
                    <a:pt x="21510" y="51592"/>
                    <a:pt x="23016" y="51529"/>
                  </a:cubicBezTo>
                  <a:close/>
                  <a:moveTo>
                    <a:pt x="18099" y="52136"/>
                  </a:moveTo>
                  <a:cubicBezTo>
                    <a:pt x="19375" y="55191"/>
                    <a:pt x="20777" y="58225"/>
                    <a:pt x="22116" y="61258"/>
                  </a:cubicBezTo>
                  <a:cubicBezTo>
                    <a:pt x="22430" y="61970"/>
                    <a:pt x="22828" y="62681"/>
                    <a:pt x="22577" y="63539"/>
                  </a:cubicBezTo>
                  <a:cubicBezTo>
                    <a:pt x="22493" y="63937"/>
                    <a:pt x="22054" y="64355"/>
                    <a:pt x="21865" y="64711"/>
                  </a:cubicBezTo>
                  <a:lnTo>
                    <a:pt x="20422" y="67054"/>
                  </a:lnTo>
                  <a:cubicBezTo>
                    <a:pt x="19501" y="68477"/>
                    <a:pt x="18580" y="69942"/>
                    <a:pt x="17681" y="71386"/>
                  </a:cubicBezTo>
                  <a:cubicBezTo>
                    <a:pt x="16676" y="69042"/>
                    <a:pt x="15693" y="66678"/>
                    <a:pt x="14689" y="64292"/>
                  </a:cubicBezTo>
                  <a:cubicBezTo>
                    <a:pt x="13642" y="61782"/>
                    <a:pt x="12282" y="58915"/>
                    <a:pt x="14061" y="56404"/>
                  </a:cubicBezTo>
                  <a:cubicBezTo>
                    <a:pt x="14165" y="56237"/>
                    <a:pt x="14124" y="56111"/>
                    <a:pt x="14019" y="56007"/>
                  </a:cubicBezTo>
                  <a:cubicBezTo>
                    <a:pt x="15191" y="54793"/>
                    <a:pt x="16300" y="53475"/>
                    <a:pt x="17597" y="52450"/>
                  </a:cubicBezTo>
                  <a:cubicBezTo>
                    <a:pt x="17743" y="52324"/>
                    <a:pt x="17911" y="52219"/>
                    <a:pt x="18099" y="52136"/>
                  </a:cubicBezTo>
                  <a:close/>
                  <a:moveTo>
                    <a:pt x="23455" y="63142"/>
                  </a:moveTo>
                  <a:cubicBezTo>
                    <a:pt x="23476" y="63204"/>
                    <a:pt x="23560" y="63246"/>
                    <a:pt x="23644" y="63246"/>
                  </a:cubicBezTo>
                  <a:cubicBezTo>
                    <a:pt x="24836" y="63435"/>
                    <a:pt x="26071" y="63623"/>
                    <a:pt x="27243" y="63832"/>
                  </a:cubicBezTo>
                  <a:cubicBezTo>
                    <a:pt x="27159" y="63916"/>
                    <a:pt x="27117" y="64020"/>
                    <a:pt x="27201" y="64167"/>
                  </a:cubicBezTo>
                  <a:cubicBezTo>
                    <a:pt x="27724" y="65088"/>
                    <a:pt x="28268" y="65945"/>
                    <a:pt x="28686" y="66887"/>
                  </a:cubicBezTo>
                  <a:cubicBezTo>
                    <a:pt x="29000" y="67598"/>
                    <a:pt x="29712" y="68373"/>
                    <a:pt x="28498" y="68435"/>
                  </a:cubicBezTo>
                  <a:cubicBezTo>
                    <a:pt x="28478" y="68436"/>
                    <a:pt x="28458" y="68437"/>
                    <a:pt x="28438" y="68437"/>
                  </a:cubicBezTo>
                  <a:cubicBezTo>
                    <a:pt x="27945" y="68437"/>
                    <a:pt x="27327" y="68201"/>
                    <a:pt x="26845" y="68101"/>
                  </a:cubicBezTo>
                  <a:cubicBezTo>
                    <a:pt x="26820" y="68094"/>
                    <a:pt x="26796" y="68091"/>
                    <a:pt x="26772" y="68091"/>
                  </a:cubicBezTo>
                  <a:cubicBezTo>
                    <a:pt x="26556" y="68091"/>
                    <a:pt x="26397" y="68333"/>
                    <a:pt x="26510" y="68540"/>
                  </a:cubicBezTo>
                  <a:cubicBezTo>
                    <a:pt x="27159" y="69774"/>
                    <a:pt x="27536" y="71030"/>
                    <a:pt x="27661" y="72390"/>
                  </a:cubicBezTo>
                  <a:cubicBezTo>
                    <a:pt x="26489" y="70967"/>
                    <a:pt x="25276" y="69586"/>
                    <a:pt x="24104" y="68163"/>
                  </a:cubicBezTo>
                  <a:cubicBezTo>
                    <a:pt x="24047" y="68100"/>
                    <a:pt x="23982" y="68073"/>
                    <a:pt x="23918" y="68073"/>
                  </a:cubicBezTo>
                  <a:cubicBezTo>
                    <a:pt x="23771" y="68073"/>
                    <a:pt x="23631" y="68212"/>
                    <a:pt x="23602" y="68373"/>
                  </a:cubicBezTo>
                  <a:cubicBezTo>
                    <a:pt x="23476" y="69481"/>
                    <a:pt x="23372" y="70611"/>
                    <a:pt x="23246" y="71699"/>
                  </a:cubicBezTo>
                  <a:cubicBezTo>
                    <a:pt x="21970" y="70423"/>
                    <a:pt x="21300" y="68833"/>
                    <a:pt x="21238" y="66992"/>
                  </a:cubicBezTo>
                  <a:cubicBezTo>
                    <a:pt x="21300" y="66887"/>
                    <a:pt x="21363" y="66782"/>
                    <a:pt x="21447" y="66678"/>
                  </a:cubicBezTo>
                  <a:cubicBezTo>
                    <a:pt x="22033" y="65715"/>
                    <a:pt x="23288" y="64397"/>
                    <a:pt x="23455" y="63142"/>
                  </a:cubicBezTo>
                  <a:close/>
                  <a:moveTo>
                    <a:pt x="1170" y="0"/>
                  </a:moveTo>
                  <a:cubicBezTo>
                    <a:pt x="1035" y="0"/>
                    <a:pt x="888" y="75"/>
                    <a:pt x="858" y="224"/>
                  </a:cubicBezTo>
                  <a:cubicBezTo>
                    <a:pt x="0" y="5079"/>
                    <a:pt x="565" y="10163"/>
                    <a:pt x="1130" y="15059"/>
                  </a:cubicBezTo>
                  <a:cubicBezTo>
                    <a:pt x="1590" y="18867"/>
                    <a:pt x="2176" y="22654"/>
                    <a:pt x="2950" y="26421"/>
                  </a:cubicBezTo>
                  <a:cubicBezTo>
                    <a:pt x="2909" y="26463"/>
                    <a:pt x="2888" y="26463"/>
                    <a:pt x="2867" y="26504"/>
                  </a:cubicBezTo>
                  <a:cubicBezTo>
                    <a:pt x="2134" y="28178"/>
                    <a:pt x="1235" y="29852"/>
                    <a:pt x="712" y="31610"/>
                  </a:cubicBezTo>
                  <a:cubicBezTo>
                    <a:pt x="230" y="33221"/>
                    <a:pt x="607" y="34623"/>
                    <a:pt x="1088" y="36213"/>
                  </a:cubicBezTo>
                  <a:cubicBezTo>
                    <a:pt x="2323" y="40105"/>
                    <a:pt x="3578" y="43997"/>
                    <a:pt x="4854" y="47909"/>
                  </a:cubicBezTo>
                  <a:cubicBezTo>
                    <a:pt x="4909" y="48050"/>
                    <a:pt x="5047" y="48129"/>
                    <a:pt x="5179" y="48129"/>
                  </a:cubicBezTo>
                  <a:cubicBezTo>
                    <a:pt x="5303" y="48129"/>
                    <a:pt x="5421" y="48061"/>
                    <a:pt x="5461" y="47909"/>
                  </a:cubicBezTo>
                  <a:cubicBezTo>
                    <a:pt x="5984" y="46026"/>
                    <a:pt x="6654" y="44101"/>
                    <a:pt x="7072" y="42176"/>
                  </a:cubicBezTo>
                  <a:cubicBezTo>
                    <a:pt x="8725" y="47135"/>
                    <a:pt x="10650" y="52010"/>
                    <a:pt x="12910" y="56718"/>
                  </a:cubicBezTo>
                  <a:cubicBezTo>
                    <a:pt x="12926" y="56782"/>
                    <a:pt x="12979" y="56809"/>
                    <a:pt x="13021" y="56809"/>
                  </a:cubicBezTo>
                  <a:cubicBezTo>
                    <a:pt x="13034" y="56809"/>
                    <a:pt x="13047" y="56807"/>
                    <a:pt x="13056" y="56802"/>
                  </a:cubicBezTo>
                  <a:lnTo>
                    <a:pt x="13056" y="56802"/>
                  </a:lnTo>
                  <a:cubicBezTo>
                    <a:pt x="12052" y="58748"/>
                    <a:pt x="12638" y="61091"/>
                    <a:pt x="13454" y="63100"/>
                  </a:cubicBezTo>
                  <a:cubicBezTo>
                    <a:pt x="14689" y="66155"/>
                    <a:pt x="16028" y="69189"/>
                    <a:pt x="17304" y="72243"/>
                  </a:cubicBezTo>
                  <a:cubicBezTo>
                    <a:pt x="17364" y="72400"/>
                    <a:pt x="17500" y="72494"/>
                    <a:pt x="17641" y="72494"/>
                  </a:cubicBezTo>
                  <a:cubicBezTo>
                    <a:pt x="17745" y="72494"/>
                    <a:pt x="17852" y="72443"/>
                    <a:pt x="17932" y="72327"/>
                  </a:cubicBezTo>
                  <a:cubicBezTo>
                    <a:pt x="18915" y="70737"/>
                    <a:pt x="19940" y="69147"/>
                    <a:pt x="20945" y="67536"/>
                  </a:cubicBezTo>
                  <a:cubicBezTo>
                    <a:pt x="21007" y="69461"/>
                    <a:pt x="21844" y="71176"/>
                    <a:pt x="23267" y="72515"/>
                  </a:cubicBezTo>
                  <a:cubicBezTo>
                    <a:pt x="23325" y="72573"/>
                    <a:pt x="23386" y="72597"/>
                    <a:pt x="23445" y="72597"/>
                  </a:cubicBezTo>
                  <a:cubicBezTo>
                    <a:pt x="23577" y="72597"/>
                    <a:pt x="23692" y="72472"/>
                    <a:pt x="23707" y="72327"/>
                  </a:cubicBezTo>
                  <a:cubicBezTo>
                    <a:pt x="23832" y="71260"/>
                    <a:pt x="23979" y="70193"/>
                    <a:pt x="24083" y="69147"/>
                  </a:cubicBezTo>
                  <a:lnTo>
                    <a:pt x="27766" y="73541"/>
                  </a:lnTo>
                  <a:cubicBezTo>
                    <a:pt x="27823" y="73604"/>
                    <a:pt x="27894" y="73631"/>
                    <a:pt x="27965" y="73631"/>
                  </a:cubicBezTo>
                  <a:cubicBezTo>
                    <a:pt x="28127" y="73631"/>
                    <a:pt x="28289" y="73491"/>
                    <a:pt x="28289" y="73331"/>
                  </a:cubicBezTo>
                  <a:cubicBezTo>
                    <a:pt x="28268" y="71783"/>
                    <a:pt x="27954" y="70318"/>
                    <a:pt x="27326" y="68937"/>
                  </a:cubicBezTo>
                  <a:lnTo>
                    <a:pt x="27326" y="68937"/>
                  </a:lnTo>
                  <a:cubicBezTo>
                    <a:pt x="27817" y="69079"/>
                    <a:pt x="28426" y="69255"/>
                    <a:pt x="28930" y="69255"/>
                  </a:cubicBezTo>
                  <a:cubicBezTo>
                    <a:pt x="29394" y="69255"/>
                    <a:pt x="29769" y="69106"/>
                    <a:pt x="29879" y="68645"/>
                  </a:cubicBezTo>
                  <a:cubicBezTo>
                    <a:pt x="29984" y="68163"/>
                    <a:pt x="29565" y="67515"/>
                    <a:pt x="29419" y="67117"/>
                  </a:cubicBezTo>
                  <a:cubicBezTo>
                    <a:pt x="28937" y="66029"/>
                    <a:pt x="28414" y="64920"/>
                    <a:pt x="27682" y="63979"/>
                  </a:cubicBezTo>
                  <a:lnTo>
                    <a:pt x="27682" y="63979"/>
                  </a:lnTo>
                  <a:cubicBezTo>
                    <a:pt x="29774" y="64334"/>
                    <a:pt x="31867" y="64753"/>
                    <a:pt x="33938" y="65339"/>
                  </a:cubicBezTo>
                  <a:cubicBezTo>
                    <a:pt x="34168" y="65339"/>
                    <a:pt x="34461" y="65108"/>
                    <a:pt x="34357" y="64857"/>
                  </a:cubicBezTo>
                  <a:cubicBezTo>
                    <a:pt x="32892" y="61321"/>
                    <a:pt x="31344" y="57848"/>
                    <a:pt x="29670" y="54396"/>
                  </a:cubicBezTo>
                  <a:cubicBezTo>
                    <a:pt x="29189" y="53370"/>
                    <a:pt x="28707" y="51403"/>
                    <a:pt x="27452" y="51090"/>
                  </a:cubicBezTo>
                  <a:cubicBezTo>
                    <a:pt x="27227" y="51037"/>
                    <a:pt x="26978" y="51020"/>
                    <a:pt x="26723" y="51020"/>
                  </a:cubicBezTo>
                  <a:cubicBezTo>
                    <a:pt x="26264" y="51020"/>
                    <a:pt x="25784" y="51076"/>
                    <a:pt x="25380" y="51090"/>
                  </a:cubicBezTo>
                  <a:cubicBezTo>
                    <a:pt x="25046" y="51090"/>
                    <a:pt x="24711" y="51111"/>
                    <a:pt x="24376" y="51111"/>
                  </a:cubicBezTo>
                  <a:lnTo>
                    <a:pt x="24376" y="50964"/>
                  </a:lnTo>
                  <a:cubicBezTo>
                    <a:pt x="22849" y="46110"/>
                    <a:pt x="21175" y="41318"/>
                    <a:pt x="19417" y="36527"/>
                  </a:cubicBezTo>
                  <a:lnTo>
                    <a:pt x="19417" y="36527"/>
                  </a:lnTo>
                  <a:cubicBezTo>
                    <a:pt x="21049" y="37698"/>
                    <a:pt x="22911" y="38640"/>
                    <a:pt x="24648" y="39582"/>
                  </a:cubicBezTo>
                  <a:cubicBezTo>
                    <a:pt x="24704" y="39607"/>
                    <a:pt x="24759" y="39619"/>
                    <a:pt x="24810" y="39619"/>
                  </a:cubicBezTo>
                  <a:cubicBezTo>
                    <a:pt x="25011" y="39619"/>
                    <a:pt x="25163" y="39442"/>
                    <a:pt x="25129" y="39226"/>
                  </a:cubicBezTo>
                  <a:cubicBezTo>
                    <a:pt x="24753" y="37489"/>
                    <a:pt x="24000" y="35941"/>
                    <a:pt x="23142" y="34413"/>
                  </a:cubicBezTo>
                  <a:cubicBezTo>
                    <a:pt x="22054" y="32468"/>
                    <a:pt x="21154" y="30543"/>
                    <a:pt x="20422" y="28450"/>
                  </a:cubicBezTo>
                  <a:cubicBezTo>
                    <a:pt x="19919" y="27027"/>
                    <a:pt x="19606" y="24893"/>
                    <a:pt x="18434" y="23868"/>
                  </a:cubicBezTo>
                  <a:cubicBezTo>
                    <a:pt x="17848" y="23366"/>
                    <a:pt x="17095" y="23073"/>
                    <a:pt x="16404" y="22738"/>
                  </a:cubicBezTo>
                  <a:cubicBezTo>
                    <a:pt x="15505" y="22278"/>
                    <a:pt x="14584" y="21776"/>
                    <a:pt x="13642" y="21336"/>
                  </a:cubicBezTo>
                  <a:cubicBezTo>
                    <a:pt x="11968" y="17047"/>
                    <a:pt x="10315" y="12695"/>
                    <a:pt x="8390" y="8510"/>
                  </a:cubicBezTo>
                  <a:cubicBezTo>
                    <a:pt x="6779" y="5120"/>
                    <a:pt x="4729" y="1835"/>
                    <a:pt x="1318" y="36"/>
                  </a:cubicBezTo>
                  <a:cubicBezTo>
                    <a:pt x="1276" y="12"/>
                    <a:pt x="1224" y="0"/>
                    <a:pt x="11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1"/>
            <p:cNvSpPr/>
            <p:nvPr/>
          </p:nvSpPr>
          <p:spPr>
            <a:xfrm>
              <a:off x="4737175" y="3833525"/>
              <a:ext cx="119800" cy="118550"/>
            </a:xfrm>
            <a:custGeom>
              <a:rect b="b" l="l" r="r" t="t"/>
              <a:pathLst>
                <a:path extrusionOk="0" h="4742" w="4792">
                  <a:moveTo>
                    <a:pt x="2469" y="536"/>
                  </a:moveTo>
                  <a:lnTo>
                    <a:pt x="2469" y="536"/>
                  </a:lnTo>
                  <a:cubicBezTo>
                    <a:pt x="4520" y="871"/>
                    <a:pt x="4792" y="4135"/>
                    <a:pt x="2406" y="4135"/>
                  </a:cubicBezTo>
                  <a:cubicBezTo>
                    <a:pt x="1465" y="4135"/>
                    <a:pt x="628" y="3549"/>
                    <a:pt x="628" y="2545"/>
                  </a:cubicBezTo>
                  <a:cubicBezTo>
                    <a:pt x="628" y="1457"/>
                    <a:pt x="1444" y="892"/>
                    <a:pt x="2364" y="578"/>
                  </a:cubicBezTo>
                  <a:cubicBezTo>
                    <a:pt x="2406" y="557"/>
                    <a:pt x="2427" y="557"/>
                    <a:pt x="2469" y="536"/>
                  </a:cubicBezTo>
                  <a:close/>
                  <a:moveTo>
                    <a:pt x="2111" y="0"/>
                  </a:moveTo>
                  <a:cubicBezTo>
                    <a:pt x="927" y="0"/>
                    <a:pt x="21" y="1451"/>
                    <a:pt x="21" y="2524"/>
                  </a:cubicBezTo>
                  <a:cubicBezTo>
                    <a:pt x="0" y="3821"/>
                    <a:pt x="1151" y="4742"/>
                    <a:pt x="2406" y="4742"/>
                  </a:cubicBezTo>
                  <a:cubicBezTo>
                    <a:pt x="3683" y="4742"/>
                    <a:pt x="4792" y="3821"/>
                    <a:pt x="4792" y="2524"/>
                  </a:cubicBezTo>
                  <a:cubicBezTo>
                    <a:pt x="4792" y="1247"/>
                    <a:pt x="3766" y="138"/>
                    <a:pt x="2490" y="97"/>
                  </a:cubicBezTo>
                  <a:cubicBezTo>
                    <a:pt x="2406" y="55"/>
                    <a:pt x="2364" y="34"/>
                    <a:pt x="2302" y="13"/>
                  </a:cubicBezTo>
                  <a:cubicBezTo>
                    <a:pt x="2237" y="5"/>
                    <a:pt x="2174"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1"/>
            <p:cNvSpPr/>
            <p:nvPr/>
          </p:nvSpPr>
          <p:spPr>
            <a:xfrm>
              <a:off x="4797325" y="4017800"/>
              <a:ext cx="124525" cy="112150"/>
            </a:xfrm>
            <a:custGeom>
              <a:rect b="b" l="l" r="r" t="t"/>
              <a:pathLst>
                <a:path extrusionOk="0" h="4486" w="4981">
                  <a:moveTo>
                    <a:pt x="2529" y="545"/>
                  </a:moveTo>
                  <a:cubicBezTo>
                    <a:pt x="2930" y="545"/>
                    <a:pt x="3335" y="728"/>
                    <a:pt x="3620" y="1032"/>
                  </a:cubicBezTo>
                  <a:cubicBezTo>
                    <a:pt x="4227" y="1744"/>
                    <a:pt x="4227" y="3020"/>
                    <a:pt x="3432" y="3585"/>
                  </a:cubicBezTo>
                  <a:cubicBezTo>
                    <a:pt x="3141" y="3787"/>
                    <a:pt x="2776" y="3889"/>
                    <a:pt x="2410" y="3889"/>
                  </a:cubicBezTo>
                  <a:cubicBezTo>
                    <a:pt x="1828" y="3889"/>
                    <a:pt x="1245" y="3630"/>
                    <a:pt x="963" y="3104"/>
                  </a:cubicBezTo>
                  <a:cubicBezTo>
                    <a:pt x="691" y="2539"/>
                    <a:pt x="795" y="1869"/>
                    <a:pt x="1130" y="1367"/>
                  </a:cubicBezTo>
                  <a:cubicBezTo>
                    <a:pt x="1157" y="1378"/>
                    <a:pt x="1186" y="1383"/>
                    <a:pt x="1214" y="1383"/>
                  </a:cubicBezTo>
                  <a:cubicBezTo>
                    <a:pt x="1295" y="1383"/>
                    <a:pt x="1377" y="1340"/>
                    <a:pt x="1423" y="1262"/>
                  </a:cubicBezTo>
                  <a:cubicBezTo>
                    <a:pt x="1695" y="886"/>
                    <a:pt x="1883" y="614"/>
                    <a:pt x="2407" y="551"/>
                  </a:cubicBezTo>
                  <a:cubicBezTo>
                    <a:pt x="2447" y="547"/>
                    <a:pt x="2488" y="545"/>
                    <a:pt x="2529" y="545"/>
                  </a:cubicBezTo>
                  <a:close/>
                  <a:moveTo>
                    <a:pt x="2440" y="0"/>
                  </a:moveTo>
                  <a:cubicBezTo>
                    <a:pt x="1801" y="0"/>
                    <a:pt x="1178" y="234"/>
                    <a:pt x="1005" y="802"/>
                  </a:cubicBezTo>
                  <a:cubicBezTo>
                    <a:pt x="230" y="1451"/>
                    <a:pt x="0" y="2622"/>
                    <a:pt x="544" y="3522"/>
                  </a:cubicBezTo>
                  <a:cubicBezTo>
                    <a:pt x="953" y="4159"/>
                    <a:pt x="1706" y="4485"/>
                    <a:pt x="2456" y="4485"/>
                  </a:cubicBezTo>
                  <a:cubicBezTo>
                    <a:pt x="3012" y="4485"/>
                    <a:pt x="3566" y="4306"/>
                    <a:pt x="3976" y="3941"/>
                  </a:cubicBezTo>
                  <a:cubicBezTo>
                    <a:pt x="4980" y="3020"/>
                    <a:pt x="4834" y="1242"/>
                    <a:pt x="3788" y="405"/>
                  </a:cubicBezTo>
                  <a:cubicBezTo>
                    <a:pt x="3479" y="152"/>
                    <a:pt x="2954" y="0"/>
                    <a:pt x="24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7" name="Google Shape;237;p11"/>
          <p:cNvSpPr/>
          <p:nvPr/>
        </p:nvSpPr>
        <p:spPr>
          <a:xfrm>
            <a:off x="-353775" y="1667325"/>
            <a:ext cx="8619650" cy="2656925"/>
          </a:xfrm>
          <a:custGeom>
            <a:rect b="b" l="l" r="r" t="t"/>
            <a:pathLst>
              <a:path extrusionOk="0" h="106277" w="344786">
                <a:moveTo>
                  <a:pt x="0" y="73297"/>
                </a:moveTo>
                <a:cubicBezTo>
                  <a:pt x="6108" y="74688"/>
                  <a:pt x="27758" y="77773"/>
                  <a:pt x="36648" y="81643"/>
                </a:cubicBezTo>
                <a:cubicBezTo>
                  <a:pt x="45538" y="85514"/>
                  <a:pt x="45781" y="102326"/>
                  <a:pt x="53340" y="96520"/>
                </a:cubicBezTo>
                <a:cubicBezTo>
                  <a:pt x="60900" y="90714"/>
                  <a:pt x="78981" y="59932"/>
                  <a:pt x="82005" y="46809"/>
                </a:cubicBezTo>
                <a:cubicBezTo>
                  <a:pt x="85029" y="33686"/>
                  <a:pt x="78679" y="16510"/>
                  <a:pt x="71482" y="17780"/>
                </a:cubicBezTo>
                <a:cubicBezTo>
                  <a:pt x="64285" y="19050"/>
                  <a:pt x="38765" y="42939"/>
                  <a:pt x="38825" y="54429"/>
                </a:cubicBezTo>
                <a:cubicBezTo>
                  <a:pt x="38886" y="65920"/>
                  <a:pt x="59629" y="78136"/>
                  <a:pt x="71845" y="86723"/>
                </a:cubicBezTo>
                <a:cubicBezTo>
                  <a:pt x="84061" y="95311"/>
                  <a:pt x="101297" y="108192"/>
                  <a:pt x="112122" y="105954"/>
                </a:cubicBezTo>
                <a:cubicBezTo>
                  <a:pt x="122947" y="103716"/>
                  <a:pt x="116658" y="78196"/>
                  <a:pt x="136797" y="73297"/>
                </a:cubicBezTo>
                <a:cubicBezTo>
                  <a:pt x="156936" y="68399"/>
                  <a:pt x="208340" y="72934"/>
                  <a:pt x="232954" y="76563"/>
                </a:cubicBezTo>
                <a:cubicBezTo>
                  <a:pt x="257568" y="80192"/>
                  <a:pt x="268091" y="93920"/>
                  <a:pt x="284480" y="95069"/>
                </a:cubicBezTo>
                <a:cubicBezTo>
                  <a:pt x="300869" y="96218"/>
                  <a:pt x="327236" y="89747"/>
                  <a:pt x="331288" y="83457"/>
                </a:cubicBezTo>
                <a:cubicBezTo>
                  <a:pt x="335340" y="77168"/>
                  <a:pt x="314839" y="59751"/>
                  <a:pt x="308791" y="57332"/>
                </a:cubicBezTo>
                <a:cubicBezTo>
                  <a:pt x="302743" y="54913"/>
                  <a:pt x="294337" y="61505"/>
                  <a:pt x="295002" y="68943"/>
                </a:cubicBezTo>
                <a:cubicBezTo>
                  <a:pt x="295667" y="76382"/>
                  <a:pt x="305102" y="97427"/>
                  <a:pt x="312782" y="101963"/>
                </a:cubicBezTo>
                <a:cubicBezTo>
                  <a:pt x="320463" y="106499"/>
                  <a:pt x="336126" y="103838"/>
                  <a:pt x="341085" y="96157"/>
                </a:cubicBezTo>
                <a:cubicBezTo>
                  <a:pt x="346044" y="88477"/>
                  <a:pt x="345379" y="65980"/>
                  <a:pt x="342537" y="55880"/>
                </a:cubicBezTo>
                <a:cubicBezTo>
                  <a:pt x="339695" y="45781"/>
                  <a:pt x="327236" y="44873"/>
                  <a:pt x="324031" y="35560"/>
                </a:cubicBezTo>
                <a:cubicBezTo>
                  <a:pt x="320826" y="26247"/>
                  <a:pt x="323426" y="5927"/>
                  <a:pt x="323305" y="0"/>
                </a:cubicBezTo>
              </a:path>
            </a:pathLst>
          </a:cu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11"/>
          <p:cNvGrpSpPr/>
          <p:nvPr/>
        </p:nvGrpSpPr>
        <p:grpSpPr>
          <a:xfrm>
            <a:off x="795225" y="514806"/>
            <a:ext cx="1390816" cy="603184"/>
            <a:chOff x="-18125" y="4095850"/>
            <a:chExt cx="1197225" cy="519225"/>
          </a:xfrm>
        </p:grpSpPr>
        <p:sp>
          <p:nvSpPr>
            <p:cNvPr id="239" name="Google Shape;239;p11"/>
            <p:cNvSpPr/>
            <p:nvPr/>
          </p:nvSpPr>
          <p:spPr>
            <a:xfrm>
              <a:off x="-18125" y="4095850"/>
              <a:ext cx="1197225" cy="519225"/>
            </a:xfrm>
            <a:custGeom>
              <a:rect b="b" l="l" r="r" t="t"/>
              <a:pathLst>
                <a:path extrusionOk="0" h="20769" w="47889">
                  <a:moveTo>
                    <a:pt x="22550" y="0"/>
                  </a:moveTo>
                  <a:cubicBezTo>
                    <a:pt x="21542" y="34"/>
                    <a:pt x="20433" y="236"/>
                    <a:pt x="19324" y="672"/>
                  </a:cubicBezTo>
                  <a:cubicBezTo>
                    <a:pt x="18517" y="941"/>
                    <a:pt x="17811" y="1345"/>
                    <a:pt x="17139" y="1849"/>
                  </a:cubicBezTo>
                  <a:cubicBezTo>
                    <a:pt x="16770" y="2117"/>
                    <a:pt x="16400" y="2420"/>
                    <a:pt x="16064" y="2722"/>
                  </a:cubicBezTo>
                  <a:cubicBezTo>
                    <a:pt x="15627" y="3126"/>
                    <a:pt x="15257" y="3596"/>
                    <a:pt x="14921" y="4201"/>
                  </a:cubicBezTo>
                  <a:cubicBezTo>
                    <a:pt x="14417" y="4974"/>
                    <a:pt x="14081" y="5881"/>
                    <a:pt x="13879" y="6789"/>
                  </a:cubicBezTo>
                  <a:cubicBezTo>
                    <a:pt x="13812" y="6990"/>
                    <a:pt x="13812" y="7226"/>
                    <a:pt x="13779" y="7394"/>
                  </a:cubicBezTo>
                  <a:cubicBezTo>
                    <a:pt x="13779" y="7662"/>
                    <a:pt x="13745" y="7965"/>
                    <a:pt x="13745" y="8234"/>
                  </a:cubicBezTo>
                  <a:lnTo>
                    <a:pt x="13745" y="8570"/>
                  </a:lnTo>
                  <a:cubicBezTo>
                    <a:pt x="13611" y="8334"/>
                    <a:pt x="13443" y="8133"/>
                    <a:pt x="13308" y="7965"/>
                  </a:cubicBezTo>
                  <a:cubicBezTo>
                    <a:pt x="13039" y="7595"/>
                    <a:pt x="12636" y="7259"/>
                    <a:pt x="12233" y="6990"/>
                  </a:cubicBezTo>
                  <a:cubicBezTo>
                    <a:pt x="11460" y="6486"/>
                    <a:pt x="10452" y="6251"/>
                    <a:pt x="9208" y="6217"/>
                  </a:cubicBezTo>
                  <a:lnTo>
                    <a:pt x="9007" y="6217"/>
                  </a:lnTo>
                  <a:cubicBezTo>
                    <a:pt x="8032" y="6217"/>
                    <a:pt x="7057" y="6385"/>
                    <a:pt x="6083" y="6654"/>
                  </a:cubicBezTo>
                  <a:cubicBezTo>
                    <a:pt x="5075" y="6990"/>
                    <a:pt x="4167" y="7494"/>
                    <a:pt x="3327" y="8133"/>
                  </a:cubicBezTo>
                  <a:cubicBezTo>
                    <a:pt x="2487" y="8805"/>
                    <a:pt x="1748" y="9578"/>
                    <a:pt x="1210" y="10452"/>
                  </a:cubicBezTo>
                  <a:cubicBezTo>
                    <a:pt x="672" y="11325"/>
                    <a:pt x="336" y="12334"/>
                    <a:pt x="168" y="13443"/>
                  </a:cubicBezTo>
                  <a:cubicBezTo>
                    <a:pt x="0" y="14484"/>
                    <a:pt x="34" y="15560"/>
                    <a:pt x="235" y="16635"/>
                  </a:cubicBezTo>
                  <a:cubicBezTo>
                    <a:pt x="471" y="17710"/>
                    <a:pt x="874" y="18719"/>
                    <a:pt x="1479" y="19559"/>
                  </a:cubicBezTo>
                  <a:cubicBezTo>
                    <a:pt x="1748" y="19996"/>
                    <a:pt x="2050" y="20332"/>
                    <a:pt x="2420" y="20668"/>
                  </a:cubicBezTo>
                  <a:cubicBezTo>
                    <a:pt x="6016" y="20668"/>
                    <a:pt x="9611" y="20668"/>
                    <a:pt x="13207" y="20701"/>
                  </a:cubicBezTo>
                  <a:cubicBezTo>
                    <a:pt x="19760" y="20701"/>
                    <a:pt x="26347" y="20735"/>
                    <a:pt x="32900" y="20735"/>
                  </a:cubicBezTo>
                  <a:cubicBezTo>
                    <a:pt x="37471" y="20735"/>
                    <a:pt x="42041" y="20735"/>
                    <a:pt x="46645" y="20769"/>
                  </a:cubicBezTo>
                  <a:cubicBezTo>
                    <a:pt x="47485" y="19727"/>
                    <a:pt x="47888" y="18248"/>
                    <a:pt x="47754" y="16702"/>
                  </a:cubicBezTo>
                  <a:cubicBezTo>
                    <a:pt x="47653" y="15056"/>
                    <a:pt x="46880" y="13812"/>
                    <a:pt x="45805" y="13308"/>
                  </a:cubicBezTo>
                  <a:cubicBezTo>
                    <a:pt x="45402" y="13140"/>
                    <a:pt x="45032" y="13039"/>
                    <a:pt x="44629" y="13039"/>
                  </a:cubicBezTo>
                  <a:lnTo>
                    <a:pt x="44293" y="13039"/>
                  </a:lnTo>
                  <a:cubicBezTo>
                    <a:pt x="43990" y="13106"/>
                    <a:pt x="43688" y="13140"/>
                    <a:pt x="43352" y="13275"/>
                  </a:cubicBezTo>
                  <a:cubicBezTo>
                    <a:pt x="43217" y="13308"/>
                    <a:pt x="43049" y="13342"/>
                    <a:pt x="42948" y="13443"/>
                  </a:cubicBezTo>
                  <a:cubicBezTo>
                    <a:pt x="43184" y="13039"/>
                    <a:pt x="43352" y="12703"/>
                    <a:pt x="43520" y="12367"/>
                  </a:cubicBezTo>
                  <a:cubicBezTo>
                    <a:pt x="43654" y="12132"/>
                    <a:pt x="43721" y="11829"/>
                    <a:pt x="43789" y="11527"/>
                  </a:cubicBezTo>
                  <a:cubicBezTo>
                    <a:pt x="43856" y="11258"/>
                    <a:pt x="43889" y="10956"/>
                    <a:pt x="43889" y="10586"/>
                  </a:cubicBezTo>
                  <a:cubicBezTo>
                    <a:pt x="43889" y="10317"/>
                    <a:pt x="43889" y="10082"/>
                    <a:pt x="43856" y="9746"/>
                  </a:cubicBezTo>
                  <a:cubicBezTo>
                    <a:pt x="43822" y="9477"/>
                    <a:pt x="43789" y="9175"/>
                    <a:pt x="43721" y="8939"/>
                  </a:cubicBezTo>
                  <a:cubicBezTo>
                    <a:pt x="43621" y="8469"/>
                    <a:pt x="43453" y="7965"/>
                    <a:pt x="43184" y="7461"/>
                  </a:cubicBezTo>
                  <a:cubicBezTo>
                    <a:pt x="42780" y="6587"/>
                    <a:pt x="42108" y="5780"/>
                    <a:pt x="41268" y="5142"/>
                  </a:cubicBezTo>
                  <a:cubicBezTo>
                    <a:pt x="40462" y="4537"/>
                    <a:pt x="39521" y="4067"/>
                    <a:pt x="38479" y="3798"/>
                  </a:cubicBezTo>
                  <a:cubicBezTo>
                    <a:pt x="37807" y="3630"/>
                    <a:pt x="37101" y="3562"/>
                    <a:pt x="36227" y="3562"/>
                  </a:cubicBezTo>
                  <a:lnTo>
                    <a:pt x="35790" y="3562"/>
                  </a:lnTo>
                  <a:cubicBezTo>
                    <a:pt x="34883" y="3562"/>
                    <a:pt x="33976" y="3697"/>
                    <a:pt x="33136" y="3899"/>
                  </a:cubicBezTo>
                  <a:cubicBezTo>
                    <a:pt x="32195" y="4100"/>
                    <a:pt x="31388" y="4470"/>
                    <a:pt x="30716" y="4907"/>
                  </a:cubicBezTo>
                  <a:cubicBezTo>
                    <a:pt x="30380" y="5142"/>
                    <a:pt x="30044" y="5444"/>
                    <a:pt x="29775" y="5747"/>
                  </a:cubicBezTo>
                  <a:cubicBezTo>
                    <a:pt x="29540" y="6083"/>
                    <a:pt x="29338" y="6453"/>
                    <a:pt x="29170" y="6889"/>
                  </a:cubicBezTo>
                  <a:lnTo>
                    <a:pt x="29103" y="6957"/>
                  </a:lnTo>
                  <a:lnTo>
                    <a:pt x="29069" y="6923"/>
                  </a:lnTo>
                  <a:cubicBezTo>
                    <a:pt x="29002" y="6822"/>
                    <a:pt x="28868" y="6755"/>
                    <a:pt x="28700" y="6721"/>
                  </a:cubicBezTo>
                  <a:cubicBezTo>
                    <a:pt x="28565" y="6654"/>
                    <a:pt x="28431" y="6621"/>
                    <a:pt x="28263" y="6621"/>
                  </a:cubicBezTo>
                  <a:lnTo>
                    <a:pt x="28162" y="6621"/>
                  </a:lnTo>
                  <a:cubicBezTo>
                    <a:pt x="28229" y="6251"/>
                    <a:pt x="28263" y="5881"/>
                    <a:pt x="28263" y="5478"/>
                  </a:cubicBezTo>
                  <a:cubicBezTo>
                    <a:pt x="28263" y="5075"/>
                    <a:pt x="28263" y="4638"/>
                    <a:pt x="28195" y="4235"/>
                  </a:cubicBezTo>
                  <a:cubicBezTo>
                    <a:pt x="28061" y="3462"/>
                    <a:pt x="27759" y="2790"/>
                    <a:pt x="27389" y="2218"/>
                  </a:cubicBezTo>
                  <a:cubicBezTo>
                    <a:pt x="27019" y="1681"/>
                    <a:pt x="26515" y="1210"/>
                    <a:pt x="25877" y="840"/>
                  </a:cubicBezTo>
                  <a:cubicBezTo>
                    <a:pt x="25305" y="504"/>
                    <a:pt x="24633" y="269"/>
                    <a:pt x="23860" y="101"/>
                  </a:cubicBezTo>
                  <a:cubicBezTo>
                    <a:pt x="23457" y="34"/>
                    <a:pt x="22987" y="0"/>
                    <a:pt x="2255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1"/>
            <p:cNvSpPr/>
            <p:nvPr/>
          </p:nvSpPr>
          <p:spPr>
            <a:xfrm>
              <a:off x="-18125" y="4100875"/>
              <a:ext cx="1197225" cy="513350"/>
            </a:xfrm>
            <a:custGeom>
              <a:rect b="b" l="l" r="r" t="t"/>
              <a:pathLst>
                <a:path extrusionOk="0" h="20534" w="47889">
                  <a:moveTo>
                    <a:pt x="20769" y="1"/>
                  </a:moveTo>
                  <a:cubicBezTo>
                    <a:pt x="20298" y="135"/>
                    <a:pt x="19794" y="236"/>
                    <a:pt x="19324" y="471"/>
                  </a:cubicBezTo>
                  <a:cubicBezTo>
                    <a:pt x="18584" y="740"/>
                    <a:pt x="17811" y="1144"/>
                    <a:pt x="17139" y="1648"/>
                  </a:cubicBezTo>
                  <a:cubicBezTo>
                    <a:pt x="16770" y="1916"/>
                    <a:pt x="16400" y="2219"/>
                    <a:pt x="16064" y="2521"/>
                  </a:cubicBezTo>
                  <a:cubicBezTo>
                    <a:pt x="15627" y="2925"/>
                    <a:pt x="15257" y="3395"/>
                    <a:pt x="14921" y="4000"/>
                  </a:cubicBezTo>
                  <a:cubicBezTo>
                    <a:pt x="14417" y="4773"/>
                    <a:pt x="14081" y="5680"/>
                    <a:pt x="13879" y="6588"/>
                  </a:cubicBezTo>
                  <a:cubicBezTo>
                    <a:pt x="13812" y="6789"/>
                    <a:pt x="13812" y="7025"/>
                    <a:pt x="13779" y="7193"/>
                  </a:cubicBezTo>
                  <a:cubicBezTo>
                    <a:pt x="13779" y="7461"/>
                    <a:pt x="13745" y="7764"/>
                    <a:pt x="13745" y="8033"/>
                  </a:cubicBezTo>
                  <a:lnTo>
                    <a:pt x="13745" y="8369"/>
                  </a:lnTo>
                  <a:cubicBezTo>
                    <a:pt x="13644" y="8133"/>
                    <a:pt x="13476" y="7965"/>
                    <a:pt x="13308" y="7764"/>
                  </a:cubicBezTo>
                  <a:cubicBezTo>
                    <a:pt x="13039" y="7394"/>
                    <a:pt x="12636" y="7058"/>
                    <a:pt x="12233" y="6789"/>
                  </a:cubicBezTo>
                  <a:cubicBezTo>
                    <a:pt x="11426" y="6285"/>
                    <a:pt x="10452" y="6050"/>
                    <a:pt x="9208" y="6016"/>
                  </a:cubicBezTo>
                  <a:lnTo>
                    <a:pt x="9007" y="6016"/>
                  </a:lnTo>
                  <a:cubicBezTo>
                    <a:pt x="8032" y="6016"/>
                    <a:pt x="7057" y="6184"/>
                    <a:pt x="6083" y="6453"/>
                  </a:cubicBezTo>
                  <a:cubicBezTo>
                    <a:pt x="5075" y="6789"/>
                    <a:pt x="4167" y="7260"/>
                    <a:pt x="3327" y="7932"/>
                  </a:cubicBezTo>
                  <a:cubicBezTo>
                    <a:pt x="2487" y="8604"/>
                    <a:pt x="1748" y="9377"/>
                    <a:pt x="1210" y="10251"/>
                  </a:cubicBezTo>
                  <a:cubicBezTo>
                    <a:pt x="672" y="11124"/>
                    <a:pt x="336" y="12133"/>
                    <a:pt x="168" y="13242"/>
                  </a:cubicBezTo>
                  <a:cubicBezTo>
                    <a:pt x="0" y="14283"/>
                    <a:pt x="34" y="15359"/>
                    <a:pt x="235" y="16468"/>
                  </a:cubicBezTo>
                  <a:cubicBezTo>
                    <a:pt x="471" y="17543"/>
                    <a:pt x="874" y="18551"/>
                    <a:pt x="1479" y="19391"/>
                  </a:cubicBezTo>
                  <a:cubicBezTo>
                    <a:pt x="1748" y="19828"/>
                    <a:pt x="2050" y="20198"/>
                    <a:pt x="2420" y="20500"/>
                  </a:cubicBezTo>
                  <a:lnTo>
                    <a:pt x="13275" y="20500"/>
                  </a:lnTo>
                  <a:cubicBezTo>
                    <a:pt x="19828" y="20500"/>
                    <a:pt x="26347" y="20534"/>
                    <a:pt x="32900" y="20534"/>
                  </a:cubicBezTo>
                  <a:lnTo>
                    <a:pt x="46578" y="20534"/>
                  </a:lnTo>
                  <a:cubicBezTo>
                    <a:pt x="47485" y="19492"/>
                    <a:pt x="47888" y="17980"/>
                    <a:pt x="47720" y="16468"/>
                  </a:cubicBezTo>
                  <a:cubicBezTo>
                    <a:pt x="47653" y="15325"/>
                    <a:pt x="47216" y="14351"/>
                    <a:pt x="46645" y="13678"/>
                  </a:cubicBezTo>
                  <a:cubicBezTo>
                    <a:pt x="46544" y="13779"/>
                    <a:pt x="46511" y="13914"/>
                    <a:pt x="46410" y="13981"/>
                  </a:cubicBezTo>
                  <a:cubicBezTo>
                    <a:pt x="45973" y="14586"/>
                    <a:pt x="45402" y="15157"/>
                    <a:pt x="44864" y="15661"/>
                  </a:cubicBezTo>
                  <a:cubicBezTo>
                    <a:pt x="43688" y="16669"/>
                    <a:pt x="42344" y="17476"/>
                    <a:pt x="40966" y="18047"/>
                  </a:cubicBezTo>
                  <a:cubicBezTo>
                    <a:pt x="40126" y="18450"/>
                    <a:pt x="39252" y="18719"/>
                    <a:pt x="38311" y="18988"/>
                  </a:cubicBezTo>
                  <a:cubicBezTo>
                    <a:pt x="37403" y="19223"/>
                    <a:pt x="36463" y="19459"/>
                    <a:pt x="35488" y="19559"/>
                  </a:cubicBezTo>
                  <a:cubicBezTo>
                    <a:pt x="33572" y="19862"/>
                    <a:pt x="31623" y="19996"/>
                    <a:pt x="29708" y="20030"/>
                  </a:cubicBezTo>
                  <a:cubicBezTo>
                    <a:pt x="27859" y="20030"/>
                    <a:pt x="26011" y="19963"/>
                    <a:pt x="24196" y="19727"/>
                  </a:cubicBezTo>
                  <a:cubicBezTo>
                    <a:pt x="23390" y="19660"/>
                    <a:pt x="22617" y="19559"/>
                    <a:pt x="21810" y="19459"/>
                  </a:cubicBezTo>
                  <a:cubicBezTo>
                    <a:pt x="20970" y="19324"/>
                    <a:pt x="20130" y="19190"/>
                    <a:pt x="19290" y="18988"/>
                  </a:cubicBezTo>
                  <a:cubicBezTo>
                    <a:pt x="18349" y="18786"/>
                    <a:pt x="17475" y="18518"/>
                    <a:pt x="16601" y="18182"/>
                  </a:cubicBezTo>
                  <a:cubicBezTo>
                    <a:pt x="15761" y="17846"/>
                    <a:pt x="14955" y="17476"/>
                    <a:pt x="14215" y="16938"/>
                  </a:cubicBezTo>
                  <a:cubicBezTo>
                    <a:pt x="13879" y="16669"/>
                    <a:pt x="13543" y="16434"/>
                    <a:pt x="13241" y="16098"/>
                  </a:cubicBezTo>
                  <a:cubicBezTo>
                    <a:pt x="12938" y="15796"/>
                    <a:pt x="12703" y="15460"/>
                    <a:pt x="12535" y="15090"/>
                  </a:cubicBezTo>
                  <a:cubicBezTo>
                    <a:pt x="12300" y="14687"/>
                    <a:pt x="12132" y="14317"/>
                    <a:pt x="12065" y="13914"/>
                  </a:cubicBezTo>
                  <a:cubicBezTo>
                    <a:pt x="12031" y="13678"/>
                    <a:pt x="11964" y="13443"/>
                    <a:pt x="11930" y="13242"/>
                  </a:cubicBezTo>
                  <a:cubicBezTo>
                    <a:pt x="11897" y="13006"/>
                    <a:pt x="11897" y="12805"/>
                    <a:pt x="11930" y="12603"/>
                  </a:cubicBezTo>
                  <a:cubicBezTo>
                    <a:pt x="11964" y="12233"/>
                    <a:pt x="12031" y="11897"/>
                    <a:pt x="12199" y="11561"/>
                  </a:cubicBezTo>
                  <a:cubicBezTo>
                    <a:pt x="12300" y="11259"/>
                    <a:pt x="12535" y="10956"/>
                    <a:pt x="12770" y="10721"/>
                  </a:cubicBezTo>
                  <a:cubicBezTo>
                    <a:pt x="13275" y="10217"/>
                    <a:pt x="13947" y="9915"/>
                    <a:pt x="14619" y="9713"/>
                  </a:cubicBezTo>
                  <a:cubicBezTo>
                    <a:pt x="15392" y="9478"/>
                    <a:pt x="16165" y="9411"/>
                    <a:pt x="16938" y="9377"/>
                  </a:cubicBezTo>
                  <a:cubicBezTo>
                    <a:pt x="17610" y="9377"/>
                    <a:pt x="18282" y="9377"/>
                    <a:pt x="18954" y="9444"/>
                  </a:cubicBezTo>
                  <a:cubicBezTo>
                    <a:pt x="18920" y="9310"/>
                    <a:pt x="18819" y="9209"/>
                    <a:pt x="18786" y="9074"/>
                  </a:cubicBezTo>
                  <a:cubicBezTo>
                    <a:pt x="18517" y="8470"/>
                    <a:pt x="18349" y="7865"/>
                    <a:pt x="18282" y="7226"/>
                  </a:cubicBezTo>
                  <a:cubicBezTo>
                    <a:pt x="18181" y="6588"/>
                    <a:pt x="18114" y="5949"/>
                    <a:pt x="18147" y="5344"/>
                  </a:cubicBezTo>
                  <a:cubicBezTo>
                    <a:pt x="18181" y="4706"/>
                    <a:pt x="18282" y="4067"/>
                    <a:pt x="18483" y="3496"/>
                  </a:cubicBezTo>
                  <a:cubicBezTo>
                    <a:pt x="18651" y="2925"/>
                    <a:pt x="18853" y="2421"/>
                    <a:pt x="19156" y="1916"/>
                  </a:cubicBezTo>
                  <a:cubicBezTo>
                    <a:pt x="19424" y="1513"/>
                    <a:pt x="19693" y="1076"/>
                    <a:pt x="20029" y="707"/>
                  </a:cubicBezTo>
                  <a:cubicBezTo>
                    <a:pt x="20265" y="471"/>
                    <a:pt x="20500" y="203"/>
                    <a:pt x="207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1"/>
            <p:cNvSpPr/>
            <p:nvPr/>
          </p:nvSpPr>
          <p:spPr>
            <a:xfrm>
              <a:off x="838225" y="4212500"/>
              <a:ext cx="215700" cy="199275"/>
            </a:xfrm>
            <a:custGeom>
              <a:rect b="b" l="l" r="r" t="t"/>
              <a:pathLst>
                <a:path extrusionOk="0" h="7971" w="8628">
                  <a:moveTo>
                    <a:pt x="3573" y="705"/>
                  </a:moveTo>
                  <a:cubicBezTo>
                    <a:pt x="3580" y="711"/>
                    <a:pt x="3586" y="711"/>
                    <a:pt x="3586" y="711"/>
                  </a:cubicBezTo>
                  <a:cubicBezTo>
                    <a:pt x="3582" y="709"/>
                    <a:pt x="3577" y="707"/>
                    <a:pt x="3573" y="705"/>
                  </a:cubicBezTo>
                  <a:close/>
                  <a:moveTo>
                    <a:pt x="1831" y="0"/>
                  </a:moveTo>
                  <a:cubicBezTo>
                    <a:pt x="1236" y="0"/>
                    <a:pt x="670" y="124"/>
                    <a:pt x="159" y="274"/>
                  </a:cubicBezTo>
                  <a:cubicBezTo>
                    <a:pt x="0" y="306"/>
                    <a:pt x="51" y="546"/>
                    <a:pt x="197" y="546"/>
                  </a:cubicBezTo>
                  <a:cubicBezTo>
                    <a:pt x="206" y="546"/>
                    <a:pt x="216" y="545"/>
                    <a:pt x="226" y="543"/>
                  </a:cubicBezTo>
                  <a:cubicBezTo>
                    <a:pt x="528" y="442"/>
                    <a:pt x="797" y="375"/>
                    <a:pt x="1133" y="308"/>
                  </a:cubicBezTo>
                  <a:lnTo>
                    <a:pt x="1066" y="308"/>
                  </a:lnTo>
                  <a:cubicBezTo>
                    <a:pt x="1284" y="291"/>
                    <a:pt x="1494" y="283"/>
                    <a:pt x="1700" y="283"/>
                  </a:cubicBezTo>
                  <a:cubicBezTo>
                    <a:pt x="1906" y="283"/>
                    <a:pt x="2108" y="291"/>
                    <a:pt x="2309" y="308"/>
                  </a:cubicBezTo>
                  <a:cubicBezTo>
                    <a:pt x="2741" y="408"/>
                    <a:pt x="3173" y="540"/>
                    <a:pt x="3573" y="705"/>
                  </a:cubicBezTo>
                  <a:lnTo>
                    <a:pt x="3573" y="705"/>
                  </a:lnTo>
                  <a:cubicBezTo>
                    <a:pt x="3563" y="698"/>
                    <a:pt x="3553" y="682"/>
                    <a:pt x="3553" y="644"/>
                  </a:cubicBezTo>
                  <a:lnTo>
                    <a:pt x="3553" y="644"/>
                  </a:lnTo>
                  <a:cubicBezTo>
                    <a:pt x="4023" y="846"/>
                    <a:pt x="4426" y="1114"/>
                    <a:pt x="4830" y="1417"/>
                  </a:cubicBezTo>
                  <a:lnTo>
                    <a:pt x="4763" y="1350"/>
                  </a:lnTo>
                  <a:lnTo>
                    <a:pt x="4763" y="1350"/>
                  </a:lnTo>
                  <a:cubicBezTo>
                    <a:pt x="5233" y="1686"/>
                    <a:pt x="5603" y="2089"/>
                    <a:pt x="5939" y="2526"/>
                  </a:cubicBezTo>
                  <a:cubicBezTo>
                    <a:pt x="6275" y="2996"/>
                    <a:pt x="6577" y="3467"/>
                    <a:pt x="6779" y="3971"/>
                  </a:cubicBezTo>
                  <a:cubicBezTo>
                    <a:pt x="6913" y="4206"/>
                    <a:pt x="7014" y="4509"/>
                    <a:pt x="7081" y="4777"/>
                  </a:cubicBezTo>
                  <a:cubicBezTo>
                    <a:pt x="7182" y="5114"/>
                    <a:pt x="7249" y="5382"/>
                    <a:pt x="7283" y="5718"/>
                  </a:cubicBezTo>
                  <a:cubicBezTo>
                    <a:pt x="7384" y="6290"/>
                    <a:pt x="7384" y="6827"/>
                    <a:pt x="7384" y="7365"/>
                  </a:cubicBezTo>
                  <a:cubicBezTo>
                    <a:pt x="7384" y="7701"/>
                    <a:pt x="7619" y="7970"/>
                    <a:pt x="7955" y="7970"/>
                  </a:cubicBezTo>
                  <a:cubicBezTo>
                    <a:pt x="8123" y="7970"/>
                    <a:pt x="8258" y="7903"/>
                    <a:pt x="8392" y="7802"/>
                  </a:cubicBezTo>
                  <a:cubicBezTo>
                    <a:pt x="8426" y="7735"/>
                    <a:pt x="8426" y="7701"/>
                    <a:pt x="8459" y="7668"/>
                  </a:cubicBezTo>
                  <a:cubicBezTo>
                    <a:pt x="8526" y="7567"/>
                    <a:pt x="8560" y="7500"/>
                    <a:pt x="8560" y="7365"/>
                  </a:cubicBezTo>
                  <a:cubicBezTo>
                    <a:pt x="8627" y="6693"/>
                    <a:pt x="8560" y="5987"/>
                    <a:pt x="8392" y="5349"/>
                  </a:cubicBezTo>
                  <a:cubicBezTo>
                    <a:pt x="8258" y="4811"/>
                    <a:pt x="8090" y="4307"/>
                    <a:pt x="7854" y="3803"/>
                  </a:cubicBezTo>
                  <a:cubicBezTo>
                    <a:pt x="7384" y="2862"/>
                    <a:pt x="6712" y="2022"/>
                    <a:pt x="5872" y="1417"/>
                  </a:cubicBezTo>
                  <a:cubicBezTo>
                    <a:pt x="5670" y="1249"/>
                    <a:pt x="5502" y="1114"/>
                    <a:pt x="5267" y="980"/>
                  </a:cubicBezTo>
                  <a:cubicBezTo>
                    <a:pt x="5065" y="846"/>
                    <a:pt x="4830" y="745"/>
                    <a:pt x="4595" y="610"/>
                  </a:cubicBezTo>
                  <a:cubicBezTo>
                    <a:pt x="4158" y="409"/>
                    <a:pt x="3687" y="241"/>
                    <a:pt x="3217" y="140"/>
                  </a:cubicBezTo>
                  <a:cubicBezTo>
                    <a:pt x="2847" y="73"/>
                    <a:pt x="2410" y="5"/>
                    <a:pt x="2040" y="5"/>
                  </a:cubicBezTo>
                  <a:cubicBezTo>
                    <a:pt x="1970" y="2"/>
                    <a:pt x="1901" y="0"/>
                    <a:pt x="18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1"/>
            <p:cNvSpPr/>
            <p:nvPr/>
          </p:nvSpPr>
          <p:spPr>
            <a:xfrm>
              <a:off x="1021125" y="4427700"/>
              <a:ext cx="21025" cy="21025"/>
            </a:xfrm>
            <a:custGeom>
              <a:rect b="b" l="l" r="r" t="t"/>
              <a:pathLst>
                <a:path extrusionOk="0" h="841" w="841">
                  <a:moveTo>
                    <a:pt x="437" y="1"/>
                  </a:moveTo>
                  <a:cubicBezTo>
                    <a:pt x="202" y="1"/>
                    <a:pt x="1" y="202"/>
                    <a:pt x="1" y="404"/>
                  </a:cubicBezTo>
                  <a:cubicBezTo>
                    <a:pt x="1" y="605"/>
                    <a:pt x="202" y="841"/>
                    <a:pt x="437" y="841"/>
                  </a:cubicBezTo>
                  <a:cubicBezTo>
                    <a:pt x="639" y="841"/>
                    <a:pt x="841" y="673"/>
                    <a:pt x="841" y="404"/>
                  </a:cubicBezTo>
                  <a:cubicBezTo>
                    <a:pt x="841" y="169"/>
                    <a:pt x="673" y="1"/>
                    <a:pt x="4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1"/>
            <p:cNvSpPr/>
            <p:nvPr/>
          </p:nvSpPr>
          <p:spPr>
            <a:xfrm>
              <a:off x="506950" y="4125250"/>
              <a:ext cx="163025" cy="106925"/>
            </a:xfrm>
            <a:custGeom>
              <a:rect b="b" l="l" r="r" t="t"/>
              <a:pathLst>
                <a:path extrusionOk="0" h="4277" w="6521">
                  <a:moveTo>
                    <a:pt x="1143" y="0"/>
                  </a:moveTo>
                  <a:cubicBezTo>
                    <a:pt x="807" y="34"/>
                    <a:pt x="505" y="68"/>
                    <a:pt x="202" y="68"/>
                  </a:cubicBezTo>
                  <a:cubicBezTo>
                    <a:pt x="102" y="68"/>
                    <a:pt x="1" y="169"/>
                    <a:pt x="1" y="269"/>
                  </a:cubicBezTo>
                  <a:cubicBezTo>
                    <a:pt x="1" y="370"/>
                    <a:pt x="102" y="505"/>
                    <a:pt x="202" y="505"/>
                  </a:cubicBezTo>
                  <a:cubicBezTo>
                    <a:pt x="404" y="471"/>
                    <a:pt x="606" y="454"/>
                    <a:pt x="803" y="454"/>
                  </a:cubicBezTo>
                  <a:cubicBezTo>
                    <a:pt x="1001" y="454"/>
                    <a:pt x="1194" y="471"/>
                    <a:pt x="1379" y="505"/>
                  </a:cubicBezTo>
                  <a:cubicBezTo>
                    <a:pt x="1849" y="538"/>
                    <a:pt x="2286" y="673"/>
                    <a:pt x="2689" y="841"/>
                  </a:cubicBezTo>
                  <a:cubicBezTo>
                    <a:pt x="3025" y="1009"/>
                    <a:pt x="3361" y="1210"/>
                    <a:pt x="3697" y="1412"/>
                  </a:cubicBezTo>
                  <a:cubicBezTo>
                    <a:pt x="4034" y="1681"/>
                    <a:pt x="4336" y="1950"/>
                    <a:pt x="4571" y="2286"/>
                  </a:cubicBezTo>
                  <a:cubicBezTo>
                    <a:pt x="4806" y="2555"/>
                    <a:pt x="4975" y="2857"/>
                    <a:pt x="5109" y="3126"/>
                  </a:cubicBezTo>
                  <a:cubicBezTo>
                    <a:pt x="5277" y="3428"/>
                    <a:pt x="5445" y="3764"/>
                    <a:pt x="5579" y="4067"/>
                  </a:cubicBezTo>
                  <a:cubicBezTo>
                    <a:pt x="5663" y="4207"/>
                    <a:pt x="5841" y="4277"/>
                    <a:pt x="6014" y="4277"/>
                  </a:cubicBezTo>
                  <a:cubicBezTo>
                    <a:pt x="6049" y="4277"/>
                    <a:pt x="6083" y="4274"/>
                    <a:pt x="6117" y="4268"/>
                  </a:cubicBezTo>
                  <a:cubicBezTo>
                    <a:pt x="6252" y="4235"/>
                    <a:pt x="6352" y="4134"/>
                    <a:pt x="6420" y="4067"/>
                  </a:cubicBezTo>
                  <a:cubicBezTo>
                    <a:pt x="6520" y="3932"/>
                    <a:pt x="6520" y="3798"/>
                    <a:pt x="6487" y="3697"/>
                  </a:cubicBezTo>
                  <a:cubicBezTo>
                    <a:pt x="6386" y="3361"/>
                    <a:pt x="6252" y="3025"/>
                    <a:pt x="6083" y="2689"/>
                  </a:cubicBezTo>
                  <a:cubicBezTo>
                    <a:pt x="5915" y="2386"/>
                    <a:pt x="5714" y="2084"/>
                    <a:pt x="5512" y="1849"/>
                  </a:cubicBezTo>
                  <a:cubicBezTo>
                    <a:pt x="5311" y="1580"/>
                    <a:pt x="5042" y="1378"/>
                    <a:pt x="4840" y="1210"/>
                  </a:cubicBezTo>
                  <a:cubicBezTo>
                    <a:pt x="4571" y="1009"/>
                    <a:pt x="4302" y="841"/>
                    <a:pt x="4000" y="673"/>
                  </a:cubicBezTo>
                  <a:lnTo>
                    <a:pt x="3126" y="269"/>
                  </a:lnTo>
                  <a:cubicBezTo>
                    <a:pt x="2824" y="202"/>
                    <a:pt x="2521" y="101"/>
                    <a:pt x="2185" y="68"/>
                  </a:cubicBezTo>
                  <a:cubicBezTo>
                    <a:pt x="1849" y="34"/>
                    <a:pt x="1480" y="0"/>
                    <a:pt x="11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1"/>
            <p:cNvSpPr/>
            <p:nvPr/>
          </p:nvSpPr>
          <p:spPr>
            <a:xfrm>
              <a:off x="864850" y="4436950"/>
              <a:ext cx="108425" cy="101675"/>
            </a:xfrm>
            <a:custGeom>
              <a:rect b="b" l="l" r="r" t="t"/>
              <a:pathLst>
                <a:path extrusionOk="0" h="4067" w="4337">
                  <a:moveTo>
                    <a:pt x="2118" y="0"/>
                  </a:moveTo>
                  <a:cubicBezTo>
                    <a:pt x="1984" y="0"/>
                    <a:pt x="1849" y="0"/>
                    <a:pt x="1748" y="34"/>
                  </a:cubicBezTo>
                  <a:cubicBezTo>
                    <a:pt x="1177" y="135"/>
                    <a:pt x="740" y="471"/>
                    <a:pt x="438" y="874"/>
                  </a:cubicBezTo>
                  <a:cubicBezTo>
                    <a:pt x="135" y="1344"/>
                    <a:pt x="1" y="1882"/>
                    <a:pt x="102" y="2386"/>
                  </a:cubicBezTo>
                  <a:cubicBezTo>
                    <a:pt x="270" y="3361"/>
                    <a:pt x="1110" y="4066"/>
                    <a:pt x="2118" y="4066"/>
                  </a:cubicBezTo>
                  <a:cubicBezTo>
                    <a:pt x="2253" y="4066"/>
                    <a:pt x="2353" y="4066"/>
                    <a:pt x="2488" y="4033"/>
                  </a:cubicBezTo>
                  <a:cubicBezTo>
                    <a:pt x="3597" y="3831"/>
                    <a:pt x="4336" y="2756"/>
                    <a:pt x="4134" y="1680"/>
                  </a:cubicBezTo>
                  <a:cubicBezTo>
                    <a:pt x="3966" y="672"/>
                    <a:pt x="3126" y="0"/>
                    <a:pt x="21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1"/>
            <p:cNvSpPr/>
            <p:nvPr/>
          </p:nvSpPr>
          <p:spPr>
            <a:xfrm>
              <a:off x="356575" y="4440300"/>
              <a:ext cx="108400" cy="101675"/>
            </a:xfrm>
            <a:custGeom>
              <a:rect b="b" l="l" r="r" t="t"/>
              <a:pathLst>
                <a:path extrusionOk="0" h="4067" w="4336">
                  <a:moveTo>
                    <a:pt x="2252" y="1"/>
                  </a:moveTo>
                  <a:cubicBezTo>
                    <a:pt x="2118" y="1"/>
                    <a:pt x="1983" y="1"/>
                    <a:pt x="1849" y="34"/>
                  </a:cubicBezTo>
                  <a:cubicBezTo>
                    <a:pt x="773" y="236"/>
                    <a:pt x="0" y="1278"/>
                    <a:pt x="236" y="2387"/>
                  </a:cubicBezTo>
                  <a:cubicBezTo>
                    <a:pt x="404" y="3361"/>
                    <a:pt x="1244" y="4067"/>
                    <a:pt x="2252" y="4067"/>
                  </a:cubicBezTo>
                  <a:cubicBezTo>
                    <a:pt x="2353" y="4067"/>
                    <a:pt x="2487" y="4067"/>
                    <a:pt x="2622" y="4033"/>
                  </a:cubicBezTo>
                  <a:cubicBezTo>
                    <a:pt x="3159" y="3932"/>
                    <a:pt x="3630" y="3596"/>
                    <a:pt x="3932" y="3193"/>
                  </a:cubicBezTo>
                  <a:cubicBezTo>
                    <a:pt x="4201" y="2723"/>
                    <a:pt x="4336" y="2185"/>
                    <a:pt x="4268" y="1681"/>
                  </a:cubicBezTo>
                  <a:cubicBezTo>
                    <a:pt x="4033" y="673"/>
                    <a:pt x="3193" y="1"/>
                    <a:pt x="225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1"/>
            <p:cNvSpPr/>
            <p:nvPr/>
          </p:nvSpPr>
          <p:spPr>
            <a:xfrm>
              <a:off x="439750" y="4377675"/>
              <a:ext cx="89075" cy="83900"/>
            </a:xfrm>
            <a:custGeom>
              <a:rect b="b" l="l" r="r" t="t"/>
              <a:pathLst>
                <a:path extrusionOk="0" h="3356" w="3563">
                  <a:moveTo>
                    <a:pt x="1796" y="1"/>
                  </a:moveTo>
                  <a:cubicBezTo>
                    <a:pt x="1714" y="1"/>
                    <a:pt x="1631" y="7"/>
                    <a:pt x="1546" y="19"/>
                  </a:cubicBezTo>
                  <a:cubicBezTo>
                    <a:pt x="639" y="153"/>
                    <a:pt x="0" y="993"/>
                    <a:pt x="135" y="1901"/>
                  </a:cubicBezTo>
                  <a:cubicBezTo>
                    <a:pt x="260" y="2716"/>
                    <a:pt x="1000" y="3356"/>
                    <a:pt x="1836" y="3356"/>
                  </a:cubicBezTo>
                  <a:cubicBezTo>
                    <a:pt x="1896" y="3356"/>
                    <a:pt x="1956" y="3352"/>
                    <a:pt x="2017" y="3346"/>
                  </a:cubicBezTo>
                  <a:cubicBezTo>
                    <a:pt x="2958" y="3211"/>
                    <a:pt x="3563" y="2371"/>
                    <a:pt x="3462" y="1430"/>
                  </a:cubicBezTo>
                  <a:cubicBezTo>
                    <a:pt x="3339" y="604"/>
                    <a:pt x="2632" y="1"/>
                    <a:pt x="179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1"/>
            <p:cNvSpPr/>
            <p:nvPr/>
          </p:nvSpPr>
          <p:spPr>
            <a:xfrm>
              <a:off x="797650" y="4376850"/>
              <a:ext cx="89925" cy="83075"/>
            </a:xfrm>
            <a:custGeom>
              <a:rect b="b" l="l" r="r" t="t"/>
              <a:pathLst>
                <a:path extrusionOk="0" h="3323" w="3597">
                  <a:moveTo>
                    <a:pt x="1822" y="0"/>
                  </a:moveTo>
                  <a:cubicBezTo>
                    <a:pt x="1742" y="0"/>
                    <a:pt x="1661" y="6"/>
                    <a:pt x="1580" y="18"/>
                  </a:cubicBezTo>
                  <a:cubicBezTo>
                    <a:pt x="639" y="119"/>
                    <a:pt x="0" y="959"/>
                    <a:pt x="135" y="1900"/>
                  </a:cubicBezTo>
                  <a:cubicBezTo>
                    <a:pt x="260" y="2713"/>
                    <a:pt x="996" y="3322"/>
                    <a:pt x="1828" y="3322"/>
                  </a:cubicBezTo>
                  <a:cubicBezTo>
                    <a:pt x="1890" y="3322"/>
                    <a:pt x="1953" y="3319"/>
                    <a:pt x="2017" y="3312"/>
                  </a:cubicBezTo>
                  <a:cubicBezTo>
                    <a:pt x="2958" y="3211"/>
                    <a:pt x="3596" y="2371"/>
                    <a:pt x="3462" y="1430"/>
                  </a:cubicBezTo>
                  <a:cubicBezTo>
                    <a:pt x="3339" y="604"/>
                    <a:pt x="2632" y="0"/>
                    <a:pt x="18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1"/>
            <p:cNvSpPr/>
            <p:nvPr/>
          </p:nvSpPr>
          <p:spPr>
            <a:xfrm>
              <a:off x="623750" y="4473900"/>
              <a:ext cx="89075" cy="37425"/>
            </a:xfrm>
            <a:custGeom>
              <a:rect b="b" l="l" r="r" t="t"/>
              <a:pathLst>
                <a:path extrusionOk="0" h="1497" w="3563">
                  <a:moveTo>
                    <a:pt x="1882" y="1"/>
                  </a:moveTo>
                  <a:cubicBezTo>
                    <a:pt x="1512" y="1"/>
                    <a:pt x="1210" y="1"/>
                    <a:pt x="907" y="68"/>
                  </a:cubicBezTo>
                  <a:cubicBezTo>
                    <a:pt x="739" y="102"/>
                    <a:pt x="639" y="169"/>
                    <a:pt x="504" y="236"/>
                  </a:cubicBezTo>
                  <a:cubicBezTo>
                    <a:pt x="403" y="270"/>
                    <a:pt x="370" y="337"/>
                    <a:pt x="269" y="371"/>
                  </a:cubicBezTo>
                  <a:lnTo>
                    <a:pt x="168" y="505"/>
                  </a:lnTo>
                  <a:cubicBezTo>
                    <a:pt x="101" y="539"/>
                    <a:pt x="67" y="572"/>
                    <a:pt x="34" y="673"/>
                  </a:cubicBezTo>
                  <a:cubicBezTo>
                    <a:pt x="0" y="707"/>
                    <a:pt x="0" y="740"/>
                    <a:pt x="0" y="841"/>
                  </a:cubicBezTo>
                  <a:cubicBezTo>
                    <a:pt x="0" y="942"/>
                    <a:pt x="67" y="1043"/>
                    <a:pt x="202" y="1110"/>
                  </a:cubicBezTo>
                  <a:cubicBezTo>
                    <a:pt x="336" y="1211"/>
                    <a:pt x="504" y="1278"/>
                    <a:pt x="706" y="1345"/>
                  </a:cubicBezTo>
                  <a:cubicBezTo>
                    <a:pt x="874" y="1412"/>
                    <a:pt x="1042" y="1446"/>
                    <a:pt x="1210" y="1446"/>
                  </a:cubicBezTo>
                  <a:cubicBezTo>
                    <a:pt x="1411" y="1479"/>
                    <a:pt x="1613" y="1496"/>
                    <a:pt x="1811" y="1496"/>
                  </a:cubicBezTo>
                  <a:cubicBezTo>
                    <a:pt x="2008" y="1496"/>
                    <a:pt x="2201" y="1479"/>
                    <a:pt x="2386" y="1446"/>
                  </a:cubicBezTo>
                  <a:cubicBezTo>
                    <a:pt x="2520" y="1412"/>
                    <a:pt x="2621" y="1412"/>
                    <a:pt x="2756" y="1379"/>
                  </a:cubicBezTo>
                  <a:cubicBezTo>
                    <a:pt x="2957" y="1278"/>
                    <a:pt x="3193" y="1211"/>
                    <a:pt x="3361" y="1110"/>
                  </a:cubicBezTo>
                  <a:cubicBezTo>
                    <a:pt x="3394" y="1110"/>
                    <a:pt x="3394" y="1110"/>
                    <a:pt x="3428" y="1076"/>
                  </a:cubicBezTo>
                  <a:cubicBezTo>
                    <a:pt x="3461" y="1043"/>
                    <a:pt x="3529" y="1009"/>
                    <a:pt x="3529" y="942"/>
                  </a:cubicBezTo>
                  <a:cubicBezTo>
                    <a:pt x="3562" y="908"/>
                    <a:pt x="3529" y="875"/>
                    <a:pt x="3529" y="841"/>
                  </a:cubicBezTo>
                  <a:cubicBezTo>
                    <a:pt x="3428" y="673"/>
                    <a:pt x="3361" y="539"/>
                    <a:pt x="3226" y="438"/>
                  </a:cubicBezTo>
                  <a:cubicBezTo>
                    <a:pt x="3092" y="337"/>
                    <a:pt x="2957" y="270"/>
                    <a:pt x="2857" y="202"/>
                  </a:cubicBezTo>
                  <a:cubicBezTo>
                    <a:pt x="2554" y="68"/>
                    <a:pt x="2218" y="1"/>
                    <a:pt x="18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1"/>
            <p:cNvSpPr/>
            <p:nvPr/>
          </p:nvSpPr>
          <p:spPr>
            <a:xfrm>
              <a:off x="593500" y="4409225"/>
              <a:ext cx="155450" cy="105200"/>
            </a:xfrm>
            <a:custGeom>
              <a:rect b="b" l="l" r="r" t="t"/>
              <a:pathLst>
                <a:path extrusionOk="0" h="4208" w="6218">
                  <a:moveTo>
                    <a:pt x="4537" y="2924"/>
                  </a:moveTo>
                  <a:lnTo>
                    <a:pt x="4537" y="2924"/>
                  </a:lnTo>
                  <a:cubicBezTo>
                    <a:pt x="4705" y="3025"/>
                    <a:pt x="4806" y="3193"/>
                    <a:pt x="4907" y="3361"/>
                  </a:cubicBezTo>
                  <a:cubicBezTo>
                    <a:pt x="4772" y="3193"/>
                    <a:pt x="4638" y="3025"/>
                    <a:pt x="4537" y="2924"/>
                  </a:cubicBezTo>
                  <a:close/>
                  <a:moveTo>
                    <a:pt x="2903" y="2630"/>
                  </a:moveTo>
                  <a:cubicBezTo>
                    <a:pt x="3016" y="2630"/>
                    <a:pt x="3126" y="2638"/>
                    <a:pt x="3226" y="2655"/>
                  </a:cubicBezTo>
                  <a:cubicBezTo>
                    <a:pt x="3394" y="2689"/>
                    <a:pt x="3596" y="2756"/>
                    <a:pt x="3764" y="2823"/>
                  </a:cubicBezTo>
                  <a:cubicBezTo>
                    <a:pt x="3932" y="2924"/>
                    <a:pt x="4067" y="2991"/>
                    <a:pt x="4201" y="3092"/>
                  </a:cubicBezTo>
                  <a:cubicBezTo>
                    <a:pt x="4302" y="3193"/>
                    <a:pt x="4403" y="3294"/>
                    <a:pt x="4403" y="3327"/>
                  </a:cubicBezTo>
                  <a:cubicBezTo>
                    <a:pt x="4436" y="3428"/>
                    <a:pt x="4470" y="3462"/>
                    <a:pt x="4503" y="3495"/>
                  </a:cubicBezTo>
                  <a:cubicBezTo>
                    <a:pt x="4403" y="3596"/>
                    <a:pt x="4268" y="3630"/>
                    <a:pt x="4167" y="3663"/>
                  </a:cubicBezTo>
                  <a:cubicBezTo>
                    <a:pt x="4067" y="3663"/>
                    <a:pt x="3966" y="3697"/>
                    <a:pt x="3831" y="3764"/>
                  </a:cubicBezTo>
                  <a:cubicBezTo>
                    <a:pt x="3663" y="3798"/>
                    <a:pt x="3428" y="3831"/>
                    <a:pt x="3260" y="3831"/>
                  </a:cubicBezTo>
                  <a:cubicBezTo>
                    <a:pt x="3162" y="3841"/>
                    <a:pt x="3063" y="3845"/>
                    <a:pt x="2966" y="3845"/>
                  </a:cubicBezTo>
                  <a:cubicBezTo>
                    <a:pt x="2730" y="3845"/>
                    <a:pt x="2499" y="3821"/>
                    <a:pt x="2285" y="3798"/>
                  </a:cubicBezTo>
                  <a:cubicBezTo>
                    <a:pt x="1983" y="3764"/>
                    <a:pt x="1748" y="3663"/>
                    <a:pt x="1479" y="3529"/>
                  </a:cubicBezTo>
                  <a:lnTo>
                    <a:pt x="1244" y="3428"/>
                  </a:lnTo>
                  <a:cubicBezTo>
                    <a:pt x="1277" y="3361"/>
                    <a:pt x="1277" y="3327"/>
                    <a:pt x="1311" y="3294"/>
                  </a:cubicBezTo>
                  <a:cubicBezTo>
                    <a:pt x="1412" y="3159"/>
                    <a:pt x="1513" y="3092"/>
                    <a:pt x="1613" y="2991"/>
                  </a:cubicBezTo>
                  <a:cubicBezTo>
                    <a:pt x="1748" y="2924"/>
                    <a:pt x="1882" y="2823"/>
                    <a:pt x="1983" y="2789"/>
                  </a:cubicBezTo>
                  <a:cubicBezTo>
                    <a:pt x="2084" y="2756"/>
                    <a:pt x="2218" y="2756"/>
                    <a:pt x="2285" y="2689"/>
                  </a:cubicBezTo>
                  <a:cubicBezTo>
                    <a:pt x="2386" y="2689"/>
                    <a:pt x="2453" y="2655"/>
                    <a:pt x="2554" y="2655"/>
                  </a:cubicBezTo>
                  <a:cubicBezTo>
                    <a:pt x="2672" y="2638"/>
                    <a:pt x="2790" y="2630"/>
                    <a:pt x="2903" y="2630"/>
                  </a:cubicBezTo>
                  <a:close/>
                  <a:moveTo>
                    <a:pt x="1244" y="0"/>
                  </a:moveTo>
                  <a:cubicBezTo>
                    <a:pt x="1109" y="0"/>
                    <a:pt x="1042" y="0"/>
                    <a:pt x="908" y="67"/>
                  </a:cubicBezTo>
                  <a:cubicBezTo>
                    <a:pt x="836" y="91"/>
                    <a:pt x="782" y="115"/>
                    <a:pt x="768" y="115"/>
                  </a:cubicBezTo>
                  <a:cubicBezTo>
                    <a:pt x="762" y="115"/>
                    <a:pt x="763" y="111"/>
                    <a:pt x="773" y="101"/>
                  </a:cubicBezTo>
                  <a:lnTo>
                    <a:pt x="773" y="101"/>
                  </a:lnTo>
                  <a:cubicBezTo>
                    <a:pt x="605" y="168"/>
                    <a:pt x="504" y="269"/>
                    <a:pt x="404" y="370"/>
                  </a:cubicBezTo>
                  <a:cubicBezTo>
                    <a:pt x="168" y="639"/>
                    <a:pt x="67" y="1008"/>
                    <a:pt x="34" y="1277"/>
                  </a:cubicBezTo>
                  <a:cubicBezTo>
                    <a:pt x="0" y="1613"/>
                    <a:pt x="34" y="1949"/>
                    <a:pt x="101" y="2285"/>
                  </a:cubicBezTo>
                  <a:cubicBezTo>
                    <a:pt x="202" y="2554"/>
                    <a:pt x="336" y="2857"/>
                    <a:pt x="504" y="3058"/>
                  </a:cubicBezTo>
                  <a:cubicBezTo>
                    <a:pt x="840" y="3529"/>
                    <a:pt x="1344" y="3865"/>
                    <a:pt x="1916" y="4033"/>
                  </a:cubicBezTo>
                  <a:cubicBezTo>
                    <a:pt x="2299" y="4161"/>
                    <a:pt x="2683" y="4208"/>
                    <a:pt x="3066" y="4208"/>
                  </a:cubicBezTo>
                  <a:cubicBezTo>
                    <a:pt x="3288" y="4208"/>
                    <a:pt x="3509" y="4192"/>
                    <a:pt x="3730" y="4167"/>
                  </a:cubicBezTo>
                  <a:cubicBezTo>
                    <a:pt x="3865" y="4134"/>
                    <a:pt x="3932" y="4134"/>
                    <a:pt x="4067" y="4066"/>
                  </a:cubicBezTo>
                  <a:cubicBezTo>
                    <a:pt x="4571" y="3966"/>
                    <a:pt x="4974" y="3730"/>
                    <a:pt x="5377" y="3462"/>
                  </a:cubicBezTo>
                  <a:cubicBezTo>
                    <a:pt x="5579" y="3294"/>
                    <a:pt x="5780" y="3025"/>
                    <a:pt x="5915" y="2823"/>
                  </a:cubicBezTo>
                  <a:cubicBezTo>
                    <a:pt x="6049" y="2554"/>
                    <a:pt x="6150" y="2285"/>
                    <a:pt x="6217" y="1983"/>
                  </a:cubicBezTo>
                  <a:lnTo>
                    <a:pt x="6217" y="1479"/>
                  </a:lnTo>
                  <a:cubicBezTo>
                    <a:pt x="6217" y="1311"/>
                    <a:pt x="6150" y="1143"/>
                    <a:pt x="6117" y="1008"/>
                  </a:cubicBezTo>
                  <a:cubicBezTo>
                    <a:pt x="5982" y="672"/>
                    <a:pt x="5814" y="437"/>
                    <a:pt x="5612" y="269"/>
                  </a:cubicBezTo>
                  <a:cubicBezTo>
                    <a:pt x="5478" y="168"/>
                    <a:pt x="5344" y="135"/>
                    <a:pt x="5209" y="101"/>
                  </a:cubicBezTo>
                  <a:cubicBezTo>
                    <a:pt x="5008" y="101"/>
                    <a:pt x="4839" y="101"/>
                    <a:pt x="4671" y="135"/>
                  </a:cubicBezTo>
                  <a:cubicBezTo>
                    <a:pt x="4571" y="135"/>
                    <a:pt x="4470" y="168"/>
                    <a:pt x="4403" y="202"/>
                  </a:cubicBezTo>
                  <a:cubicBezTo>
                    <a:pt x="4335" y="202"/>
                    <a:pt x="4268" y="269"/>
                    <a:pt x="4235" y="303"/>
                  </a:cubicBezTo>
                  <a:cubicBezTo>
                    <a:pt x="4100" y="370"/>
                    <a:pt x="3966" y="437"/>
                    <a:pt x="3831" y="504"/>
                  </a:cubicBezTo>
                  <a:cubicBezTo>
                    <a:pt x="3663" y="605"/>
                    <a:pt x="3529" y="672"/>
                    <a:pt x="3260" y="773"/>
                  </a:cubicBezTo>
                  <a:lnTo>
                    <a:pt x="3058" y="773"/>
                  </a:lnTo>
                  <a:cubicBezTo>
                    <a:pt x="2924" y="773"/>
                    <a:pt x="2790" y="672"/>
                    <a:pt x="2655" y="639"/>
                  </a:cubicBezTo>
                  <a:cubicBezTo>
                    <a:pt x="2554" y="605"/>
                    <a:pt x="2420" y="504"/>
                    <a:pt x="2285" y="437"/>
                  </a:cubicBezTo>
                  <a:cubicBezTo>
                    <a:pt x="2218" y="403"/>
                    <a:pt x="2084" y="303"/>
                    <a:pt x="1983" y="269"/>
                  </a:cubicBezTo>
                  <a:cubicBezTo>
                    <a:pt x="1882" y="168"/>
                    <a:pt x="1748" y="135"/>
                    <a:pt x="1613" y="101"/>
                  </a:cubicBezTo>
                  <a:cubicBezTo>
                    <a:pt x="1513" y="67"/>
                    <a:pt x="1378" y="0"/>
                    <a:pt x="124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 name="Google Shape;250;p11"/>
          <p:cNvGrpSpPr/>
          <p:nvPr/>
        </p:nvGrpSpPr>
        <p:grpSpPr>
          <a:xfrm>
            <a:off x="2087985" y="965750"/>
            <a:ext cx="925475" cy="461036"/>
            <a:chOff x="6950025" y="3485050"/>
            <a:chExt cx="672975" cy="335250"/>
          </a:xfrm>
        </p:grpSpPr>
        <p:sp>
          <p:nvSpPr>
            <p:cNvPr id="251" name="Google Shape;251;p11"/>
            <p:cNvSpPr/>
            <p:nvPr/>
          </p:nvSpPr>
          <p:spPr>
            <a:xfrm>
              <a:off x="6950025" y="3485050"/>
              <a:ext cx="672975" cy="335250"/>
            </a:xfrm>
            <a:custGeom>
              <a:rect b="b" l="l" r="r" t="t"/>
              <a:pathLst>
                <a:path extrusionOk="0" h="13410" w="26919">
                  <a:moveTo>
                    <a:pt x="16333" y="1"/>
                  </a:moveTo>
                  <a:cubicBezTo>
                    <a:pt x="16098" y="1"/>
                    <a:pt x="15795" y="1"/>
                    <a:pt x="15594" y="135"/>
                  </a:cubicBezTo>
                  <a:cubicBezTo>
                    <a:pt x="15123" y="169"/>
                    <a:pt x="14686" y="270"/>
                    <a:pt x="14317" y="371"/>
                  </a:cubicBezTo>
                  <a:cubicBezTo>
                    <a:pt x="13443" y="673"/>
                    <a:pt x="12670" y="1110"/>
                    <a:pt x="12099" y="1681"/>
                  </a:cubicBezTo>
                  <a:cubicBezTo>
                    <a:pt x="11460" y="2320"/>
                    <a:pt x="10990" y="3126"/>
                    <a:pt x="10754" y="3966"/>
                  </a:cubicBezTo>
                  <a:cubicBezTo>
                    <a:pt x="10620" y="4370"/>
                    <a:pt x="10553" y="4840"/>
                    <a:pt x="10553" y="5277"/>
                  </a:cubicBezTo>
                  <a:cubicBezTo>
                    <a:pt x="10486" y="5546"/>
                    <a:pt x="10553" y="5848"/>
                    <a:pt x="10586" y="6151"/>
                  </a:cubicBezTo>
                  <a:lnTo>
                    <a:pt x="10318" y="6151"/>
                  </a:lnTo>
                  <a:cubicBezTo>
                    <a:pt x="10250" y="6151"/>
                    <a:pt x="10116" y="6151"/>
                    <a:pt x="10049" y="6184"/>
                  </a:cubicBezTo>
                  <a:cubicBezTo>
                    <a:pt x="9881" y="6218"/>
                    <a:pt x="9713" y="6319"/>
                    <a:pt x="9578" y="6453"/>
                  </a:cubicBezTo>
                  <a:cubicBezTo>
                    <a:pt x="9545" y="6487"/>
                    <a:pt x="9477" y="6520"/>
                    <a:pt x="9477" y="6554"/>
                  </a:cubicBezTo>
                  <a:lnTo>
                    <a:pt x="9410" y="6453"/>
                  </a:lnTo>
                  <a:cubicBezTo>
                    <a:pt x="9242" y="6218"/>
                    <a:pt x="9108" y="5983"/>
                    <a:pt x="8906" y="5815"/>
                  </a:cubicBezTo>
                  <a:cubicBezTo>
                    <a:pt x="8738" y="5647"/>
                    <a:pt x="8570" y="5512"/>
                    <a:pt x="8368" y="5445"/>
                  </a:cubicBezTo>
                  <a:cubicBezTo>
                    <a:pt x="8133" y="5344"/>
                    <a:pt x="7932" y="5311"/>
                    <a:pt x="7764" y="5277"/>
                  </a:cubicBezTo>
                  <a:cubicBezTo>
                    <a:pt x="7596" y="5210"/>
                    <a:pt x="7428" y="5210"/>
                    <a:pt x="7293" y="5210"/>
                  </a:cubicBezTo>
                  <a:cubicBezTo>
                    <a:pt x="7058" y="5210"/>
                    <a:pt x="6856" y="5277"/>
                    <a:pt x="6587" y="5311"/>
                  </a:cubicBezTo>
                  <a:cubicBezTo>
                    <a:pt x="6218" y="5445"/>
                    <a:pt x="5848" y="5613"/>
                    <a:pt x="5546" y="5815"/>
                  </a:cubicBezTo>
                  <a:cubicBezTo>
                    <a:pt x="5210" y="6050"/>
                    <a:pt x="4907" y="6352"/>
                    <a:pt x="4705" y="6688"/>
                  </a:cubicBezTo>
                  <a:cubicBezTo>
                    <a:pt x="4605" y="6823"/>
                    <a:pt x="4537" y="6991"/>
                    <a:pt x="4437" y="7193"/>
                  </a:cubicBezTo>
                  <a:cubicBezTo>
                    <a:pt x="4403" y="7394"/>
                    <a:pt x="4336" y="7562"/>
                    <a:pt x="4336" y="7730"/>
                  </a:cubicBezTo>
                  <a:cubicBezTo>
                    <a:pt x="4269" y="7965"/>
                    <a:pt x="4269" y="8167"/>
                    <a:pt x="4336" y="8335"/>
                  </a:cubicBezTo>
                  <a:cubicBezTo>
                    <a:pt x="4369" y="8570"/>
                    <a:pt x="4403" y="8738"/>
                    <a:pt x="4504" y="8873"/>
                  </a:cubicBezTo>
                  <a:cubicBezTo>
                    <a:pt x="4571" y="9041"/>
                    <a:pt x="4672" y="9209"/>
                    <a:pt x="4739" y="9310"/>
                  </a:cubicBezTo>
                  <a:cubicBezTo>
                    <a:pt x="4571" y="9243"/>
                    <a:pt x="4403" y="9243"/>
                    <a:pt x="4235" y="9243"/>
                  </a:cubicBezTo>
                  <a:cubicBezTo>
                    <a:pt x="3899" y="9243"/>
                    <a:pt x="3529" y="9243"/>
                    <a:pt x="3160" y="9343"/>
                  </a:cubicBezTo>
                  <a:cubicBezTo>
                    <a:pt x="2387" y="9478"/>
                    <a:pt x="1748" y="9713"/>
                    <a:pt x="1244" y="10049"/>
                  </a:cubicBezTo>
                  <a:cubicBezTo>
                    <a:pt x="975" y="10217"/>
                    <a:pt x="706" y="10419"/>
                    <a:pt x="538" y="10688"/>
                  </a:cubicBezTo>
                  <a:cubicBezTo>
                    <a:pt x="337" y="10923"/>
                    <a:pt x="202" y="11225"/>
                    <a:pt x="135" y="11528"/>
                  </a:cubicBezTo>
                  <a:cubicBezTo>
                    <a:pt x="34" y="11864"/>
                    <a:pt x="1" y="12233"/>
                    <a:pt x="34" y="12569"/>
                  </a:cubicBezTo>
                  <a:cubicBezTo>
                    <a:pt x="34" y="12838"/>
                    <a:pt x="135" y="13040"/>
                    <a:pt x="236" y="13208"/>
                  </a:cubicBezTo>
                  <a:cubicBezTo>
                    <a:pt x="303" y="13275"/>
                    <a:pt x="337" y="13342"/>
                    <a:pt x="404" y="13410"/>
                  </a:cubicBezTo>
                  <a:lnTo>
                    <a:pt x="8301" y="13410"/>
                  </a:lnTo>
                  <a:cubicBezTo>
                    <a:pt x="12939" y="13376"/>
                    <a:pt x="17610" y="13376"/>
                    <a:pt x="22214" y="13376"/>
                  </a:cubicBezTo>
                  <a:lnTo>
                    <a:pt x="25575" y="13376"/>
                  </a:lnTo>
                  <a:cubicBezTo>
                    <a:pt x="25776" y="13208"/>
                    <a:pt x="26012" y="13006"/>
                    <a:pt x="26180" y="12771"/>
                  </a:cubicBezTo>
                  <a:cubicBezTo>
                    <a:pt x="26415" y="12435"/>
                    <a:pt x="26616" y="12065"/>
                    <a:pt x="26751" y="11662"/>
                  </a:cubicBezTo>
                  <a:cubicBezTo>
                    <a:pt x="26784" y="11427"/>
                    <a:pt x="26852" y="11225"/>
                    <a:pt x="26885" y="10990"/>
                  </a:cubicBezTo>
                  <a:cubicBezTo>
                    <a:pt x="26919" y="10721"/>
                    <a:pt x="26919" y="10553"/>
                    <a:pt x="26919" y="10352"/>
                  </a:cubicBezTo>
                  <a:cubicBezTo>
                    <a:pt x="26885" y="9982"/>
                    <a:pt x="26784" y="9579"/>
                    <a:pt x="26616" y="9243"/>
                  </a:cubicBezTo>
                  <a:cubicBezTo>
                    <a:pt x="26448" y="8906"/>
                    <a:pt x="26247" y="8570"/>
                    <a:pt x="25944" y="8335"/>
                  </a:cubicBezTo>
                  <a:cubicBezTo>
                    <a:pt x="25373" y="7797"/>
                    <a:pt x="24667" y="7461"/>
                    <a:pt x="23894" y="7327"/>
                  </a:cubicBezTo>
                  <a:cubicBezTo>
                    <a:pt x="23726" y="7293"/>
                    <a:pt x="23558" y="7293"/>
                    <a:pt x="23424" y="7293"/>
                  </a:cubicBezTo>
                  <a:cubicBezTo>
                    <a:pt x="23222" y="7293"/>
                    <a:pt x="22987" y="7327"/>
                    <a:pt x="22752" y="7361"/>
                  </a:cubicBezTo>
                  <a:cubicBezTo>
                    <a:pt x="22584" y="7394"/>
                    <a:pt x="22483" y="7461"/>
                    <a:pt x="22382" y="7495"/>
                  </a:cubicBezTo>
                  <a:cubicBezTo>
                    <a:pt x="22483" y="7361"/>
                    <a:pt x="22517" y="7226"/>
                    <a:pt x="22584" y="7125"/>
                  </a:cubicBezTo>
                  <a:cubicBezTo>
                    <a:pt x="22819" y="6688"/>
                    <a:pt x="22920" y="6285"/>
                    <a:pt x="22987" y="5848"/>
                  </a:cubicBezTo>
                  <a:cubicBezTo>
                    <a:pt x="23054" y="5378"/>
                    <a:pt x="23021" y="4975"/>
                    <a:pt x="22920" y="4538"/>
                  </a:cubicBezTo>
                  <a:cubicBezTo>
                    <a:pt x="22718" y="3698"/>
                    <a:pt x="22248" y="2857"/>
                    <a:pt x="21576" y="2152"/>
                  </a:cubicBezTo>
                  <a:cubicBezTo>
                    <a:pt x="21239" y="1816"/>
                    <a:pt x="20903" y="1513"/>
                    <a:pt x="20567" y="1278"/>
                  </a:cubicBezTo>
                  <a:cubicBezTo>
                    <a:pt x="20198" y="1009"/>
                    <a:pt x="19828" y="807"/>
                    <a:pt x="19458" y="639"/>
                  </a:cubicBezTo>
                  <a:cubicBezTo>
                    <a:pt x="19022" y="471"/>
                    <a:pt x="18618" y="303"/>
                    <a:pt x="18181" y="236"/>
                  </a:cubicBezTo>
                  <a:cubicBezTo>
                    <a:pt x="17778" y="102"/>
                    <a:pt x="17308" y="68"/>
                    <a:pt x="168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1"/>
            <p:cNvSpPr/>
            <p:nvPr/>
          </p:nvSpPr>
          <p:spPr>
            <a:xfrm>
              <a:off x="6950025" y="3488725"/>
              <a:ext cx="672975" cy="331575"/>
            </a:xfrm>
            <a:custGeom>
              <a:rect b="b" l="l" r="r" t="t"/>
              <a:pathLst>
                <a:path extrusionOk="0" h="13263" w="26919">
                  <a:moveTo>
                    <a:pt x="17671" y="1"/>
                  </a:moveTo>
                  <a:cubicBezTo>
                    <a:pt x="17531" y="1"/>
                    <a:pt x="17399" y="27"/>
                    <a:pt x="17274" y="89"/>
                  </a:cubicBezTo>
                  <a:cubicBezTo>
                    <a:pt x="17442" y="257"/>
                    <a:pt x="17644" y="459"/>
                    <a:pt x="17812" y="660"/>
                  </a:cubicBezTo>
                  <a:cubicBezTo>
                    <a:pt x="18013" y="929"/>
                    <a:pt x="18181" y="1165"/>
                    <a:pt x="18316" y="1433"/>
                  </a:cubicBezTo>
                  <a:cubicBezTo>
                    <a:pt x="18618" y="1971"/>
                    <a:pt x="18786" y="2542"/>
                    <a:pt x="18853" y="3147"/>
                  </a:cubicBezTo>
                  <a:cubicBezTo>
                    <a:pt x="18887" y="3483"/>
                    <a:pt x="18887" y="3853"/>
                    <a:pt x="18853" y="4189"/>
                  </a:cubicBezTo>
                  <a:cubicBezTo>
                    <a:pt x="18853" y="4357"/>
                    <a:pt x="18820" y="4525"/>
                    <a:pt x="18786" y="4693"/>
                  </a:cubicBezTo>
                  <a:cubicBezTo>
                    <a:pt x="18719" y="4861"/>
                    <a:pt x="18652" y="5029"/>
                    <a:pt x="18618" y="5197"/>
                  </a:cubicBezTo>
                  <a:cubicBezTo>
                    <a:pt x="18484" y="5533"/>
                    <a:pt x="18316" y="5836"/>
                    <a:pt x="18114" y="6138"/>
                  </a:cubicBezTo>
                  <a:cubicBezTo>
                    <a:pt x="17946" y="6373"/>
                    <a:pt x="17711" y="6575"/>
                    <a:pt x="17476" y="6743"/>
                  </a:cubicBezTo>
                  <a:cubicBezTo>
                    <a:pt x="17610" y="6743"/>
                    <a:pt x="17677" y="6810"/>
                    <a:pt x="17778" y="6810"/>
                  </a:cubicBezTo>
                  <a:cubicBezTo>
                    <a:pt x="17946" y="6810"/>
                    <a:pt x="18148" y="6878"/>
                    <a:pt x="18349" y="6911"/>
                  </a:cubicBezTo>
                  <a:cubicBezTo>
                    <a:pt x="18517" y="7012"/>
                    <a:pt x="18685" y="7046"/>
                    <a:pt x="18853" y="7146"/>
                  </a:cubicBezTo>
                  <a:cubicBezTo>
                    <a:pt x="19022" y="7214"/>
                    <a:pt x="19190" y="7314"/>
                    <a:pt x="19358" y="7415"/>
                  </a:cubicBezTo>
                  <a:cubicBezTo>
                    <a:pt x="19660" y="7650"/>
                    <a:pt x="19895" y="7919"/>
                    <a:pt x="20063" y="8255"/>
                  </a:cubicBezTo>
                  <a:cubicBezTo>
                    <a:pt x="20164" y="8423"/>
                    <a:pt x="20198" y="8659"/>
                    <a:pt x="20231" y="8827"/>
                  </a:cubicBezTo>
                  <a:cubicBezTo>
                    <a:pt x="20299" y="8927"/>
                    <a:pt x="20299" y="9028"/>
                    <a:pt x="20299" y="9096"/>
                  </a:cubicBezTo>
                  <a:lnTo>
                    <a:pt x="20299" y="9398"/>
                  </a:lnTo>
                  <a:cubicBezTo>
                    <a:pt x="20299" y="9734"/>
                    <a:pt x="20198" y="10036"/>
                    <a:pt x="20030" y="10339"/>
                  </a:cubicBezTo>
                  <a:lnTo>
                    <a:pt x="19794" y="10709"/>
                  </a:lnTo>
                  <a:lnTo>
                    <a:pt x="19391" y="11078"/>
                  </a:lnTo>
                  <a:cubicBezTo>
                    <a:pt x="19122" y="11347"/>
                    <a:pt x="18820" y="11515"/>
                    <a:pt x="18517" y="11683"/>
                  </a:cubicBezTo>
                  <a:cubicBezTo>
                    <a:pt x="18181" y="11851"/>
                    <a:pt x="17845" y="11952"/>
                    <a:pt x="17509" y="12086"/>
                  </a:cubicBezTo>
                  <a:cubicBezTo>
                    <a:pt x="16837" y="12288"/>
                    <a:pt x="16165" y="12456"/>
                    <a:pt x="15459" y="12591"/>
                  </a:cubicBezTo>
                  <a:cubicBezTo>
                    <a:pt x="14619" y="12725"/>
                    <a:pt x="13813" y="12859"/>
                    <a:pt x="12972" y="12927"/>
                  </a:cubicBezTo>
                  <a:cubicBezTo>
                    <a:pt x="12317" y="13002"/>
                    <a:pt x="11662" y="13040"/>
                    <a:pt x="10992" y="13040"/>
                  </a:cubicBezTo>
                  <a:cubicBezTo>
                    <a:pt x="10769" y="13040"/>
                    <a:pt x="10544" y="13036"/>
                    <a:pt x="10318" y="13027"/>
                  </a:cubicBezTo>
                  <a:cubicBezTo>
                    <a:pt x="9444" y="12960"/>
                    <a:pt x="8570" y="12893"/>
                    <a:pt x="7730" y="12725"/>
                  </a:cubicBezTo>
                  <a:cubicBezTo>
                    <a:pt x="6587" y="12456"/>
                    <a:pt x="5512" y="12053"/>
                    <a:pt x="4537" y="11414"/>
                  </a:cubicBezTo>
                  <a:lnTo>
                    <a:pt x="3899" y="10910"/>
                  </a:lnTo>
                  <a:cubicBezTo>
                    <a:pt x="3664" y="10675"/>
                    <a:pt x="3395" y="10406"/>
                    <a:pt x="3193" y="10171"/>
                  </a:cubicBezTo>
                  <a:cubicBezTo>
                    <a:pt x="2992" y="9868"/>
                    <a:pt x="2756" y="9600"/>
                    <a:pt x="2588" y="9331"/>
                  </a:cubicBezTo>
                  <a:cubicBezTo>
                    <a:pt x="2051" y="9432"/>
                    <a:pt x="1647" y="9667"/>
                    <a:pt x="1244" y="9902"/>
                  </a:cubicBezTo>
                  <a:cubicBezTo>
                    <a:pt x="975" y="10070"/>
                    <a:pt x="706" y="10272"/>
                    <a:pt x="538" y="10541"/>
                  </a:cubicBezTo>
                  <a:cubicBezTo>
                    <a:pt x="337" y="10776"/>
                    <a:pt x="202" y="11078"/>
                    <a:pt x="135" y="11381"/>
                  </a:cubicBezTo>
                  <a:cubicBezTo>
                    <a:pt x="34" y="11717"/>
                    <a:pt x="1" y="12086"/>
                    <a:pt x="34" y="12422"/>
                  </a:cubicBezTo>
                  <a:cubicBezTo>
                    <a:pt x="34" y="12691"/>
                    <a:pt x="135" y="12893"/>
                    <a:pt x="236" y="13061"/>
                  </a:cubicBezTo>
                  <a:cubicBezTo>
                    <a:pt x="303" y="13128"/>
                    <a:pt x="337" y="13195"/>
                    <a:pt x="404" y="13263"/>
                  </a:cubicBezTo>
                  <a:lnTo>
                    <a:pt x="8301" y="13263"/>
                  </a:lnTo>
                  <a:cubicBezTo>
                    <a:pt x="12939" y="13229"/>
                    <a:pt x="17543" y="13229"/>
                    <a:pt x="22214" y="13229"/>
                  </a:cubicBezTo>
                  <a:lnTo>
                    <a:pt x="25575" y="13229"/>
                  </a:lnTo>
                  <a:cubicBezTo>
                    <a:pt x="25776" y="13061"/>
                    <a:pt x="26012" y="12859"/>
                    <a:pt x="26180" y="12624"/>
                  </a:cubicBezTo>
                  <a:cubicBezTo>
                    <a:pt x="26415" y="12288"/>
                    <a:pt x="26616" y="11885"/>
                    <a:pt x="26751" y="11515"/>
                  </a:cubicBezTo>
                  <a:cubicBezTo>
                    <a:pt x="26784" y="11280"/>
                    <a:pt x="26852" y="11078"/>
                    <a:pt x="26885" y="10843"/>
                  </a:cubicBezTo>
                  <a:cubicBezTo>
                    <a:pt x="26919" y="10608"/>
                    <a:pt x="26919" y="10406"/>
                    <a:pt x="26919" y="10205"/>
                  </a:cubicBezTo>
                  <a:cubicBezTo>
                    <a:pt x="26919" y="9835"/>
                    <a:pt x="26784" y="9432"/>
                    <a:pt x="26616" y="9096"/>
                  </a:cubicBezTo>
                  <a:cubicBezTo>
                    <a:pt x="26448" y="8759"/>
                    <a:pt x="26247" y="8423"/>
                    <a:pt x="25944" y="8188"/>
                  </a:cubicBezTo>
                  <a:cubicBezTo>
                    <a:pt x="25407" y="7650"/>
                    <a:pt x="24667" y="7247"/>
                    <a:pt x="23894" y="7180"/>
                  </a:cubicBezTo>
                  <a:cubicBezTo>
                    <a:pt x="23726" y="7146"/>
                    <a:pt x="23558" y="7146"/>
                    <a:pt x="23424" y="7146"/>
                  </a:cubicBezTo>
                  <a:cubicBezTo>
                    <a:pt x="23222" y="7146"/>
                    <a:pt x="22987" y="7180"/>
                    <a:pt x="22752" y="7214"/>
                  </a:cubicBezTo>
                  <a:cubicBezTo>
                    <a:pt x="22584" y="7247"/>
                    <a:pt x="22517" y="7314"/>
                    <a:pt x="22416" y="7348"/>
                  </a:cubicBezTo>
                  <a:cubicBezTo>
                    <a:pt x="22517" y="7214"/>
                    <a:pt x="22584" y="7079"/>
                    <a:pt x="22651" y="6978"/>
                  </a:cubicBezTo>
                  <a:cubicBezTo>
                    <a:pt x="22853" y="6541"/>
                    <a:pt x="22987" y="6138"/>
                    <a:pt x="23021" y="5701"/>
                  </a:cubicBezTo>
                  <a:cubicBezTo>
                    <a:pt x="23054" y="5231"/>
                    <a:pt x="23021" y="4828"/>
                    <a:pt x="22920" y="4391"/>
                  </a:cubicBezTo>
                  <a:cubicBezTo>
                    <a:pt x="22718" y="3551"/>
                    <a:pt x="22248" y="2710"/>
                    <a:pt x="21576" y="2005"/>
                  </a:cubicBezTo>
                  <a:cubicBezTo>
                    <a:pt x="21239" y="1669"/>
                    <a:pt x="20903" y="1366"/>
                    <a:pt x="20567" y="1131"/>
                  </a:cubicBezTo>
                  <a:cubicBezTo>
                    <a:pt x="20198" y="862"/>
                    <a:pt x="19828" y="660"/>
                    <a:pt x="19458" y="492"/>
                  </a:cubicBezTo>
                  <a:cubicBezTo>
                    <a:pt x="19022" y="324"/>
                    <a:pt x="18618" y="156"/>
                    <a:pt x="18181" y="89"/>
                  </a:cubicBezTo>
                  <a:cubicBezTo>
                    <a:pt x="18002" y="35"/>
                    <a:pt x="17831" y="1"/>
                    <a:pt x="176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1"/>
            <p:cNvSpPr/>
            <p:nvPr/>
          </p:nvSpPr>
          <p:spPr>
            <a:xfrm>
              <a:off x="7243250" y="3509425"/>
              <a:ext cx="143675" cy="109250"/>
            </a:xfrm>
            <a:custGeom>
              <a:rect b="b" l="l" r="r" t="t"/>
              <a:pathLst>
                <a:path extrusionOk="0" h="4370" w="5747">
                  <a:moveTo>
                    <a:pt x="4470" y="1"/>
                  </a:moveTo>
                  <a:cubicBezTo>
                    <a:pt x="4234" y="1"/>
                    <a:pt x="3966" y="34"/>
                    <a:pt x="3730" y="101"/>
                  </a:cubicBezTo>
                  <a:cubicBezTo>
                    <a:pt x="3092" y="202"/>
                    <a:pt x="2520" y="505"/>
                    <a:pt x="1949" y="841"/>
                  </a:cubicBezTo>
                  <a:cubicBezTo>
                    <a:pt x="1680" y="1042"/>
                    <a:pt x="1412" y="1278"/>
                    <a:pt x="1176" y="1513"/>
                  </a:cubicBezTo>
                  <a:cubicBezTo>
                    <a:pt x="907" y="1782"/>
                    <a:pt x="706" y="2017"/>
                    <a:pt x="538" y="2319"/>
                  </a:cubicBezTo>
                  <a:cubicBezTo>
                    <a:pt x="370" y="2622"/>
                    <a:pt x="235" y="2891"/>
                    <a:pt x="101" y="3193"/>
                  </a:cubicBezTo>
                  <a:cubicBezTo>
                    <a:pt x="34" y="3496"/>
                    <a:pt x="0" y="3798"/>
                    <a:pt x="0" y="4033"/>
                  </a:cubicBezTo>
                  <a:cubicBezTo>
                    <a:pt x="0" y="4235"/>
                    <a:pt x="168" y="4369"/>
                    <a:pt x="336" y="4369"/>
                  </a:cubicBezTo>
                  <a:cubicBezTo>
                    <a:pt x="437" y="4369"/>
                    <a:pt x="605" y="4235"/>
                    <a:pt x="672" y="4134"/>
                  </a:cubicBezTo>
                  <a:cubicBezTo>
                    <a:pt x="706" y="3899"/>
                    <a:pt x="773" y="3697"/>
                    <a:pt x="874" y="3496"/>
                  </a:cubicBezTo>
                  <a:cubicBezTo>
                    <a:pt x="1075" y="2991"/>
                    <a:pt x="1378" y="2521"/>
                    <a:pt x="1714" y="2118"/>
                  </a:cubicBezTo>
                  <a:cubicBezTo>
                    <a:pt x="1949" y="1782"/>
                    <a:pt x="2252" y="1479"/>
                    <a:pt x="2588" y="1177"/>
                  </a:cubicBezTo>
                  <a:cubicBezTo>
                    <a:pt x="2890" y="975"/>
                    <a:pt x="3193" y="807"/>
                    <a:pt x="3529" y="639"/>
                  </a:cubicBezTo>
                  <a:cubicBezTo>
                    <a:pt x="3764" y="538"/>
                    <a:pt x="3966" y="471"/>
                    <a:pt x="4234" y="437"/>
                  </a:cubicBezTo>
                  <a:cubicBezTo>
                    <a:pt x="4335" y="404"/>
                    <a:pt x="4436" y="387"/>
                    <a:pt x="4541" y="387"/>
                  </a:cubicBezTo>
                  <a:cubicBezTo>
                    <a:pt x="4646" y="387"/>
                    <a:pt x="4755" y="404"/>
                    <a:pt x="4873" y="437"/>
                  </a:cubicBezTo>
                  <a:lnTo>
                    <a:pt x="5377" y="538"/>
                  </a:lnTo>
                  <a:cubicBezTo>
                    <a:pt x="5399" y="553"/>
                    <a:pt x="5423" y="560"/>
                    <a:pt x="5446" y="560"/>
                  </a:cubicBezTo>
                  <a:cubicBezTo>
                    <a:pt x="5530" y="560"/>
                    <a:pt x="5612" y="475"/>
                    <a:pt x="5612" y="370"/>
                  </a:cubicBezTo>
                  <a:cubicBezTo>
                    <a:pt x="5747" y="303"/>
                    <a:pt x="5646" y="202"/>
                    <a:pt x="5545" y="169"/>
                  </a:cubicBezTo>
                  <a:cubicBezTo>
                    <a:pt x="5209" y="34"/>
                    <a:pt x="4806" y="1"/>
                    <a:pt x="44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1"/>
            <p:cNvSpPr/>
            <p:nvPr/>
          </p:nvSpPr>
          <p:spPr>
            <a:xfrm>
              <a:off x="7080250" y="3634600"/>
              <a:ext cx="68075" cy="76475"/>
            </a:xfrm>
            <a:custGeom>
              <a:rect b="b" l="l" r="r" t="t"/>
              <a:pathLst>
                <a:path extrusionOk="0" h="3059" w="2723">
                  <a:moveTo>
                    <a:pt x="2353" y="1"/>
                  </a:moveTo>
                  <a:cubicBezTo>
                    <a:pt x="1009" y="1"/>
                    <a:pt x="1" y="1513"/>
                    <a:pt x="169" y="2756"/>
                  </a:cubicBezTo>
                  <a:cubicBezTo>
                    <a:pt x="169" y="2857"/>
                    <a:pt x="202" y="2924"/>
                    <a:pt x="236" y="2992"/>
                  </a:cubicBezTo>
                  <a:cubicBezTo>
                    <a:pt x="303" y="3025"/>
                    <a:pt x="370" y="3059"/>
                    <a:pt x="471" y="3059"/>
                  </a:cubicBezTo>
                  <a:cubicBezTo>
                    <a:pt x="538" y="3059"/>
                    <a:pt x="639" y="3025"/>
                    <a:pt x="673" y="2992"/>
                  </a:cubicBezTo>
                  <a:cubicBezTo>
                    <a:pt x="706" y="2924"/>
                    <a:pt x="740" y="2857"/>
                    <a:pt x="740" y="2756"/>
                  </a:cubicBezTo>
                  <a:lnTo>
                    <a:pt x="740" y="2185"/>
                  </a:lnTo>
                  <a:cubicBezTo>
                    <a:pt x="807" y="1916"/>
                    <a:pt x="841" y="1681"/>
                    <a:pt x="975" y="1412"/>
                  </a:cubicBezTo>
                  <a:cubicBezTo>
                    <a:pt x="1042" y="1244"/>
                    <a:pt x="1143" y="1076"/>
                    <a:pt x="1244" y="908"/>
                  </a:cubicBezTo>
                  <a:cubicBezTo>
                    <a:pt x="1345" y="807"/>
                    <a:pt x="1479" y="706"/>
                    <a:pt x="1580" y="572"/>
                  </a:cubicBezTo>
                  <a:cubicBezTo>
                    <a:pt x="1681" y="505"/>
                    <a:pt x="1748" y="471"/>
                    <a:pt x="1882" y="404"/>
                  </a:cubicBezTo>
                  <a:cubicBezTo>
                    <a:pt x="2017" y="370"/>
                    <a:pt x="2151" y="337"/>
                    <a:pt x="2219" y="337"/>
                  </a:cubicBezTo>
                  <a:lnTo>
                    <a:pt x="2555" y="337"/>
                  </a:lnTo>
                  <a:cubicBezTo>
                    <a:pt x="2655" y="337"/>
                    <a:pt x="2723" y="236"/>
                    <a:pt x="2723" y="169"/>
                  </a:cubicBezTo>
                  <a:cubicBezTo>
                    <a:pt x="2723" y="135"/>
                    <a:pt x="2723" y="68"/>
                    <a:pt x="2689" y="34"/>
                  </a:cubicBezTo>
                  <a:cubicBezTo>
                    <a:pt x="2655" y="34"/>
                    <a:pt x="2588" y="34"/>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5" name="Google Shape;255;p11"/>
          <p:cNvSpPr/>
          <p:nvPr/>
        </p:nvSpPr>
        <p:spPr>
          <a:xfrm rot="10800000">
            <a:off x="-33" y="-39"/>
            <a:ext cx="1502984" cy="1415189"/>
          </a:xfrm>
          <a:custGeom>
            <a:rect b="b" l="l" r="r" t="t"/>
            <a:pathLst>
              <a:path extrusionOk="0" h="55837" w="59301">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1"/>
          <p:cNvSpPr/>
          <p:nvPr/>
        </p:nvSpPr>
        <p:spPr>
          <a:xfrm>
            <a:off x="8688672" y="3886767"/>
            <a:ext cx="258588" cy="227996"/>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1"/>
          <p:cNvSpPr/>
          <p:nvPr/>
        </p:nvSpPr>
        <p:spPr>
          <a:xfrm>
            <a:off x="306674" y="1461746"/>
            <a:ext cx="172847" cy="152407"/>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1"/>
          <p:cNvSpPr/>
          <p:nvPr/>
        </p:nvSpPr>
        <p:spPr>
          <a:xfrm>
            <a:off x="8536274" y="3671546"/>
            <a:ext cx="172847" cy="152407"/>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3">
    <p:bg>
      <p:bgPr>
        <a:blipFill>
          <a:blip r:embed="rId2">
            <a:alphaModFix/>
          </a:blip>
          <a:stretch>
            <a:fillRect/>
          </a:stretch>
        </a:blipFill>
      </p:bgPr>
    </p:bg>
    <p:spTree>
      <p:nvGrpSpPr>
        <p:cNvPr id="259" name="Shape 259"/>
        <p:cNvGrpSpPr/>
        <p:nvPr/>
      </p:nvGrpSpPr>
      <p:grpSpPr>
        <a:xfrm>
          <a:off x="0" y="0"/>
          <a:ext cx="0" cy="0"/>
          <a:chOff x="0" y="0"/>
          <a:chExt cx="0" cy="0"/>
        </a:xfrm>
      </p:grpSpPr>
      <p:sp>
        <p:nvSpPr>
          <p:cNvPr id="260" name="Google Shape;260;p12"/>
          <p:cNvSpPr txBox="1"/>
          <p:nvPr>
            <p:ph type="title"/>
          </p:nvPr>
        </p:nvSpPr>
        <p:spPr>
          <a:xfrm>
            <a:off x="623400" y="445025"/>
            <a:ext cx="780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1" name="Google Shape;261;p12"/>
          <p:cNvSpPr txBox="1"/>
          <p:nvPr>
            <p:ph idx="2" type="ctrTitle"/>
          </p:nvPr>
        </p:nvSpPr>
        <p:spPr>
          <a:xfrm flipH="1">
            <a:off x="1058575" y="3125000"/>
            <a:ext cx="1930800" cy="577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700"/>
              <a:buNone/>
              <a:defRPr sz="2200">
                <a:solidFill>
                  <a:schemeClr val="accent4"/>
                </a:solidFill>
              </a:defRPr>
            </a:lvl1pPr>
            <a:lvl2pPr lvl="1" algn="ctr">
              <a:lnSpc>
                <a:spcPct val="100000"/>
              </a:lnSpc>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algn="ctr">
              <a:lnSpc>
                <a:spcPct val="100000"/>
              </a:lnSpc>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algn="ctr">
              <a:lnSpc>
                <a:spcPct val="100000"/>
              </a:lnSpc>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algn="ctr">
              <a:lnSpc>
                <a:spcPct val="100000"/>
              </a:lnSpc>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algn="ctr">
              <a:lnSpc>
                <a:spcPct val="100000"/>
              </a:lnSpc>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algn="ctr">
              <a:lnSpc>
                <a:spcPct val="100000"/>
              </a:lnSpc>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algn="ctr">
              <a:lnSpc>
                <a:spcPct val="100000"/>
              </a:lnSpc>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algn="ctr">
              <a:lnSpc>
                <a:spcPct val="100000"/>
              </a:lnSpc>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262" name="Google Shape;262;p12"/>
          <p:cNvSpPr txBox="1"/>
          <p:nvPr>
            <p:ph idx="1" type="subTitle"/>
          </p:nvPr>
        </p:nvSpPr>
        <p:spPr>
          <a:xfrm flipH="1">
            <a:off x="1058563" y="3615025"/>
            <a:ext cx="1930800" cy="97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200"/>
              <a:buNone/>
              <a:defRPr b="0"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63" name="Google Shape;263;p12"/>
          <p:cNvSpPr txBox="1"/>
          <p:nvPr>
            <p:ph idx="3" type="ctrTitle"/>
          </p:nvPr>
        </p:nvSpPr>
        <p:spPr>
          <a:xfrm flipH="1">
            <a:off x="3564500" y="3125000"/>
            <a:ext cx="1930800" cy="577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700"/>
              <a:buNone/>
              <a:defRPr sz="2200">
                <a:solidFill>
                  <a:schemeClr val="accent1"/>
                </a:solidFill>
              </a:defRPr>
            </a:lvl1pPr>
            <a:lvl2pPr lvl="1" algn="ctr">
              <a:lnSpc>
                <a:spcPct val="100000"/>
              </a:lnSpc>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algn="ctr">
              <a:lnSpc>
                <a:spcPct val="100000"/>
              </a:lnSpc>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algn="ctr">
              <a:lnSpc>
                <a:spcPct val="100000"/>
              </a:lnSpc>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algn="ctr">
              <a:lnSpc>
                <a:spcPct val="100000"/>
              </a:lnSpc>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algn="ctr">
              <a:lnSpc>
                <a:spcPct val="100000"/>
              </a:lnSpc>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algn="ctr">
              <a:lnSpc>
                <a:spcPct val="100000"/>
              </a:lnSpc>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algn="ctr">
              <a:lnSpc>
                <a:spcPct val="100000"/>
              </a:lnSpc>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algn="ctr">
              <a:lnSpc>
                <a:spcPct val="100000"/>
              </a:lnSpc>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264" name="Google Shape;264;p12"/>
          <p:cNvSpPr txBox="1"/>
          <p:nvPr>
            <p:ph idx="4" type="subTitle"/>
          </p:nvPr>
        </p:nvSpPr>
        <p:spPr>
          <a:xfrm flipH="1">
            <a:off x="3564512" y="3615025"/>
            <a:ext cx="1930800" cy="97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200"/>
              <a:buNone/>
              <a:defRPr b="0"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65" name="Google Shape;265;p12"/>
          <p:cNvSpPr txBox="1"/>
          <p:nvPr>
            <p:ph idx="5" type="ctrTitle"/>
          </p:nvPr>
        </p:nvSpPr>
        <p:spPr>
          <a:xfrm flipH="1">
            <a:off x="6062525" y="3125000"/>
            <a:ext cx="1926300" cy="577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700"/>
              <a:buNone/>
              <a:defRPr sz="2200">
                <a:solidFill>
                  <a:schemeClr val="accent3"/>
                </a:solidFill>
              </a:defRPr>
            </a:lvl1pPr>
            <a:lvl2pPr lvl="1" algn="ctr">
              <a:lnSpc>
                <a:spcPct val="100000"/>
              </a:lnSpc>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algn="ctr">
              <a:lnSpc>
                <a:spcPct val="100000"/>
              </a:lnSpc>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algn="ctr">
              <a:lnSpc>
                <a:spcPct val="100000"/>
              </a:lnSpc>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algn="ctr">
              <a:lnSpc>
                <a:spcPct val="100000"/>
              </a:lnSpc>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algn="ctr">
              <a:lnSpc>
                <a:spcPct val="100000"/>
              </a:lnSpc>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algn="ctr">
              <a:lnSpc>
                <a:spcPct val="100000"/>
              </a:lnSpc>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algn="ctr">
              <a:lnSpc>
                <a:spcPct val="100000"/>
              </a:lnSpc>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algn="ctr">
              <a:lnSpc>
                <a:spcPct val="100000"/>
              </a:lnSpc>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266" name="Google Shape;266;p12"/>
          <p:cNvSpPr txBox="1"/>
          <p:nvPr>
            <p:ph idx="6" type="subTitle"/>
          </p:nvPr>
        </p:nvSpPr>
        <p:spPr>
          <a:xfrm flipH="1">
            <a:off x="6058013" y="3615025"/>
            <a:ext cx="1930800" cy="97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200"/>
              <a:buNone/>
              <a:defRPr b="0"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67" name="Google Shape;267;p12"/>
          <p:cNvSpPr/>
          <p:nvPr/>
        </p:nvSpPr>
        <p:spPr>
          <a:xfrm flipH="1" rot="10800000">
            <a:off x="8593007" y="1562798"/>
            <a:ext cx="652395" cy="4018096"/>
          </a:xfrm>
          <a:custGeom>
            <a:rect b="b" l="l" r="r" t="t"/>
            <a:pathLst>
              <a:path extrusionOk="0" h="104829" w="1860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2"/>
          <p:cNvSpPr/>
          <p:nvPr/>
        </p:nvSpPr>
        <p:spPr>
          <a:xfrm rot="-5400000">
            <a:off x="8498878" y="2260009"/>
            <a:ext cx="258588" cy="227996"/>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2"/>
          <p:cNvSpPr/>
          <p:nvPr/>
        </p:nvSpPr>
        <p:spPr>
          <a:xfrm rot="-5400000">
            <a:off x="8288733" y="2493071"/>
            <a:ext cx="172847" cy="152407"/>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2"/>
          <p:cNvSpPr/>
          <p:nvPr/>
        </p:nvSpPr>
        <p:spPr>
          <a:xfrm rot="-5400000">
            <a:off x="-677991" y="201698"/>
            <a:ext cx="1683182" cy="716650"/>
          </a:xfrm>
          <a:custGeom>
            <a:rect b="b" l="l" r="r" t="t"/>
            <a:pathLst>
              <a:path extrusionOk="0" h="7242" w="17010">
                <a:moveTo>
                  <a:pt x="1" y="1"/>
                </a:moveTo>
                <a:cubicBezTo>
                  <a:pt x="677" y="4099"/>
                  <a:pt x="4238" y="7242"/>
                  <a:pt x="8515" y="7242"/>
                </a:cubicBezTo>
                <a:cubicBezTo>
                  <a:pt x="12792" y="7242"/>
                  <a:pt x="16333" y="4099"/>
                  <a:pt x="1700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1" name="Google Shape;271;p12"/>
          <p:cNvGrpSpPr/>
          <p:nvPr/>
        </p:nvGrpSpPr>
        <p:grpSpPr>
          <a:xfrm flipH="1" rot="10172325">
            <a:off x="162250" y="1074150"/>
            <a:ext cx="306767" cy="476334"/>
            <a:chOff x="4452729" y="352000"/>
            <a:chExt cx="225596" cy="350301"/>
          </a:xfrm>
        </p:grpSpPr>
        <p:sp>
          <p:nvSpPr>
            <p:cNvPr id="272" name="Google Shape;272;p12"/>
            <p:cNvSpPr/>
            <p:nvPr/>
          </p:nvSpPr>
          <p:spPr>
            <a:xfrm>
              <a:off x="4624575" y="352000"/>
              <a:ext cx="53750" cy="53225"/>
            </a:xfrm>
            <a:custGeom>
              <a:rect b="b" l="l" r="r" t="t"/>
              <a:pathLst>
                <a:path extrusionOk="0" h="2129" w="215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2"/>
            <p:cNvSpPr/>
            <p:nvPr/>
          </p:nvSpPr>
          <p:spPr>
            <a:xfrm>
              <a:off x="4452729" y="426046"/>
              <a:ext cx="62200" cy="62700"/>
            </a:xfrm>
            <a:custGeom>
              <a:rect b="b" l="l" r="r" t="t"/>
              <a:pathLst>
                <a:path extrusionOk="0" h="2508" w="2488">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2"/>
            <p:cNvSpPr/>
            <p:nvPr/>
          </p:nvSpPr>
          <p:spPr>
            <a:xfrm>
              <a:off x="4503927" y="572104"/>
              <a:ext cx="130152" cy="130197"/>
            </a:xfrm>
            <a:custGeom>
              <a:rect b="b" l="l" r="r" t="t"/>
              <a:pathLst>
                <a:path extrusionOk="0" h="2846" w="2845">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 name="Google Shape;275;p12"/>
          <p:cNvSpPr txBox="1"/>
          <p:nvPr>
            <p:ph idx="7" type="title"/>
          </p:nvPr>
        </p:nvSpPr>
        <p:spPr>
          <a:xfrm>
            <a:off x="1500475" y="2163625"/>
            <a:ext cx="1047000" cy="577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solidFill>
                  <a:schemeClr val="accent4"/>
                </a:solidFill>
              </a:defRPr>
            </a:lvl1pPr>
            <a:lvl2pPr lvl="1"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276" name="Google Shape;276;p12"/>
          <p:cNvSpPr txBox="1"/>
          <p:nvPr>
            <p:ph idx="8" type="title"/>
          </p:nvPr>
        </p:nvSpPr>
        <p:spPr>
          <a:xfrm>
            <a:off x="4041675" y="2163625"/>
            <a:ext cx="1047000" cy="577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solidFill>
                  <a:schemeClr val="accent1"/>
                </a:solidFill>
              </a:defRPr>
            </a:lvl1pPr>
            <a:lvl2pPr lvl="1"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277" name="Google Shape;277;p12"/>
          <p:cNvSpPr txBox="1"/>
          <p:nvPr>
            <p:ph idx="9" type="title"/>
          </p:nvPr>
        </p:nvSpPr>
        <p:spPr>
          <a:xfrm>
            <a:off x="6499937" y="2163625"/>
            <a:ext cx="1047000" cy="577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solidFill>
                  <a:schemeClr val="accent3"/>
                </a:solidFill>
              </a:defRPr>
            </a:lvl1pPr>
            <a:lvl2pPr lvl="1"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8">
    <p:bg>
      <p:bgPr>
        <a:blipFill>
          <a:blip r:embed="rId2">
            <a:alphaModFix/>
          </a:blip>
          <a:stretch>
            <a:fillRect/>
          </a:stretch>
        </a:blipFill>
      </p:bgPr>
    </p:bg>
    <p:spTree>
      <p:nvGrpSpPr>
        <p:cNvPr id="278" name="Shape 278"/>
        <p:cNvGrpSpPr/>
        <p:nvPr/>
      </p:nvGrpSpPr>
      <p:grpSpPr>
        <a:xfrm>
          <a:off x="0" y="0"/>
          <a:ext cx="0" cy="0"/>
          <a:chOff x="0" y="0"/>
          <a:chExt cx="0" cy="0"/>
        </a:xfrm>
      </p:grpSpPr>
      <p:sp>
        <p:nvSpPr>
          <p:cNvPr id="279" name="Google Shape;279;p13"/>
          <p:cNvSpPr txBox="1"/>
          <p:nvPr>
            <p:ph type="ctrTitle"/>
          </p:nvPr>
        </p:nvSpPr>
        <p:spPr>
          <a:xfrm flipH="1">
            <a:off x="5323925" y="2522575"/>
            <a:ext cx="2820900" cy="577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300"/>
              <a:buNone/>
              <a:defRPr sz="3300"/>
            </a:lvl1pPr>
            <a:lvl2pPr lvl="1" algn="r">
              <a:lnSpc>
                <a:spcPct val="100000"/>
              </a:lnSpc>
              <a:spcBef>
                <a:spcPts val="0"/>
              </a:spcBef>
              <a:spcAft>
                <a:spcPts val="0"/>
              </a:spcAft>
              <a:buClr>
                <a:schemeClr val="dk2"/>
              </a:buClr>
              <a:buSzPts val="1800"/>
              <a:buNone/>
              <a:defRPr sz="1800">
                <a:solidFill>
                  <a:schemeClr val="dk2"/>
                </a:solidFill>
              </a:defRPr>
            </a:lvl2pPr>
            <a:lvl3pPr lvl="2" algn="r">
              <a:lnSpc>
                <a:spcPct val="100000"/>
              </a:lnSpc>
              <a:spcBef>
                <a:spcPts val="0"/>
              </a:spcBef>
              <a:spcAft>
                <a:spcPts val="0"/>
              </a:spcAft>
              <a:buClr>
                <a:schemeClr val="dk2"/>
              </a:buClr>
              <a:buSzPts val="1800"/>
              <a:buNone/>
              <a:defRPr sz="1800">
                <a:solidFill>
                  <a:schemeClr val="dk2"/>
                </a:solidFill>
              </a:defRPr>
            </a:lvl3pPr>
            <a:lvl4pPr lvl="3" algn="r">
              <a:lnSpc>
                <a:spcPct val="100000"/>
              </a:lnSpc>
              <a:spcBef>
                <a:spcPts val="0"/>
              </a:spcBef>
              <a:spcAft>
                <a:spcPts val="0"/>
              </a:spcAft>
              <a:buClr>
                <a:schemeClr val="dk2"/>
              </a:buClr>
              <a:buSzPts val="1800"/>
              <a:buNone/>
              <a:defRPr sz="1800">
                <a:solidFill>
                  <a:schemeClr val="dk2"/>
                </a:solidFill>
              </a:defRPr>
            </a:lvl4pPr>
            <a:lvl5pPr lvl="4" algn="r">
              <a:lnSpc>
                <a:spcPct val="100000"/>
              </a:lnSpc>
              <a:spcBef>
                <a:spcPts val="0"/>
              </a:spcBef>
              <a:spcAft>
                <a:spcPts val="0"/>
              </a:spcAft>
              <a:buClr>
                <a:schemeClr val="dk2"/>
              </a:buClr>
              <a:buSzPts val="1800"/>
              <a:buNone/>
              <a:defRPr sz="1800">
                <a:solidFill>
                  <a:schemeClr val="dk2"/>
                </a:solidFill>
              </a:defRPr>
            </a:lvl5pPr>
            <a:lvl6pPr lvl="5" algn="r">
              <a:lnSpc>
                <a:spcPct val="100000"/>
              </a:lnSpc>
              <a:spcBef>
                <a:spcPts val="0"/>
              </a:spcBef>
              <a:spcAft>
                <a:spcPts val="0"/>
              </a:spcAft>
              <a:buClr>
                <a:schemeClr val="dk2"/>
              </a:buClr>
              <a:buSzPts val="1800"/>
              <a:buNone/>
              <a:defRPr sz="1800">
                <a:solidFill>
                  <a:schemeClr val="dk2"/>
                </a:solidFill>
              </a:defRPr>
            </a:lvl6pPr>
            <a:lvl7pPr lvl="6" algn="r">
              <a:lnSpc>
                <a:spcPct val="100000"/>
              </a:lnSpc>
              <a:spcBef>
                <a:spcPts val="0"/>
              </a:spcBef>
              <a:spcAft>
                <a:spcPts val="0"/>
              </a:spcAft>
              <a:buClr>
                <a:schemeClr val="dk2"/>
              </a:buClr>
              <a:buSzPts val="1800"/>
              <a:buNone/>
              <a:defRPr sz="1800">
                <a:solidFill>
                  <a:schemeClr val="dk2"/>
                </a:solidFill>
              </a:defRPr>
            </a:lvl7pPr>
            <a:lvl8pPr lvl="7" algn="r">
              <a:lnSpc>
                <a:spcPct val="100000"/>
              </a:lnSpc>
              <a:spcBef>
                <a:spcPts val="0"/>
              </a:spcBef>
              <a:spcAft>
                <a:spcPts val="0"/>
              </a:spcAft>
              <a:buClr>
                <a:schemeClr val="dk2"/>
              </a:buClr>
              <a:buSzPts val="1800"/>
              <a:buNone/>
              <a:defRPr sz="1800">
                <a:solidFill>
                  <a:schemeClr val="dk2"/>
                </a:solidFill>
              </a:defRPr>
            </a:lvl8pPr>
            <a:lvl9pPr lvl="8" algn="r">
              <a:lnSpc>
                <a:spcPct val="100000"/>
              </a:lnSpc>
              <a:spcBef>
                <a:spcPts val="0"/>
              </a:spcBef>
              <a:spcAft>
                <a:spcPts val="0"/>
              </a:spcAft>
              <a:buClr>
                <a:schemeClr val="dk2"/>
              </a:buClr>
              <a:buSzPts val="1800"/>
              <a:buNone/>
              <a:defRPr sz="1800">
                <a:solidFill>
                  <a:schemeClr val="dk2"/>
                </a:solidFill>
              </a:defRPr>
            </a:lvl9pPr>
          </a:lstStyle>
          <a:p/>
        </p:txBody>
      </p:sp>
      <p:sp>
        <p:nvSpPr>
          <p:cNvPr id="280" name="Google Shape;280;p13"/>
          <p:cNvSpPr txBox="1"/>
          <p:nvPr>
            <p:ph idx="1" type="subTitle"/>
          </p:nvPr>
        </p:nvSpPr>
        <p:spPr>
          <a:xfrm flipH="1">
            <a:off x="5323900" y="2984025"/>
            <a:ext cx="2820900" cy="110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b="0" sz="1400"/>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grpSp>
        <p:nvGrpSpPr>
          <p:cNvPr id="281" name="Google Shape;281;p13"/>
          <p:cNvGrpSpPr/>
          <p:nvPr/>
        </p:nvGrpSpPr>
        <p:grpSpPr>
          <a:xfrm>
            <a:off x="7148530" y="290152"/>
            <a:ext cx="1613497" cy="1353799"/>
            <a:chOff x="7142430" y="539989"/>
            <a:chExt cx="1319942" cy="1107583"/>
          </a:xfrm>
        </p:grpSpPr>
        <p:grpSp>
          <p:nvGrpSpPr>
            <p:cNvPr id="282" name="Google Shape;282;p13"/>
            <p:cNvGrpSpPr/>
            <p:nvPr/>
          </p:nvGrpSpPr>
          <p:grpSpPr>
            <a:xfrm>
              <a:off x="7142430" y="539989"/>
              <a:ext cx="1319942" cy="1107583"/>
              <a:chOff x="3849575" y="3342525"/>
              <a:chExt cx="1118500" cy="938550"/>
            </a:xfrm>
          </p:grpSpPr>
          <p:sp>
            <p:nvSpPr>
              <p:cNvPr id="283" name="Google Shape;283;p13"/>
              <p:cNvSpPr/>
              <p:nvPr/>
            </p:nvSpPr>
            <p:spPr>
              <a:xfrm>
                <a:off x="4436675" y="3665425"/>
                <a:ext cx="531400" cy="346750"/>
              </a:xfrm>
              <a:custGeom>
                <a:rect b="b" l="l" r="r" t="t"/>
                <a:pathLst>
                  <a:path extrusionOk="0" h="13870" w="21256">
                    <a:moveTo>
                      <a:pt x="13611" y="3069"/>
                    </a:moveTo>
                    <a:cubicBezTo>
                      <a:pt x="14071" y="3069"/>
                      <a:pt x="14541" y="3134"/>
                      <a:pt x="15011" y="3275"/>
                    </a:cubicBezTo>
                    <a:cubicBezTo>
                      <a:pt x="16679" y="3776"/>
                      <a:pt x="18847" y="5944"/>
                      <a:pt x="17379" y="8546"/>
                    </a:cubicBezTo>
                    <a:cubicBezTo>
                      <a:pt x="16665" y="9829"/>
                      <a:pt x="15151" y="10440"/>
                      <a:pt x="13577" y="10440"/>
                    </a:cubicBezTo>
                    <a:cubicBezTo>
                      <a:pt x="11920" y="10440"/>
                      <a:pt x="10198" y="9762"/>
                      <a:pt x="9274" y="8479"/>
                    </a:cubicBezTo>
                    <a:cubicBezTo>
                      <a:pt x="7668" y="6260"/>
                      <a:pt x="10382" y="3069"/>
                      <a:pt x="13611" y="3069"/>
                    </a:cubicBezTo>
                    <a:close/>
                    <a:moveTo>
                      <a:pt x="14017" y="1"/>
                    </a:moveTo>
                    <a:cubicBezTo>
                      <a:pt x="13438" y="1"/>
                      <a:pt x="12853" y="68"/>
                      <a:pt x="12276" y="206"/>
                    </a:cubicBezTo>
                    <a:cubicBezTo>
                      <a:pt x="9907" y="807"/>
                      <a:pt x="8573" y="1974"/>
                      <a:pt x="7072" y="2608"/>
                    </a:cubicBezTo>
                    <a:cubicBezTo>
                      <a:pt x="3369" y="6544"/>
                      <a:pt x="1868" y="8946"/>
                      <a:pt x="1001" y="9780"/>
                    </a:cubicBezTo>
                    <a:cubicBezTo>
                      <a:pt x="789" y="9966"/>
                      <a:pt x="513" y="10067"/>
                      <a:pt x="224" y="10067"/>
                    </a:cubicBezTo>
                    <a:cubicBezTo>
                      <a:pt x="150" y="10067"/>
                      <a:pt x="75" y="10060"/>
                      <a:pt x="0" y="10047"/>
                    </a:cubicBezTo>
                    <a:lnTo>
                      <a:pt x="0" y="10047"/>
                    </a:lnTo>
                    <a:cubicBezTo>
                      <a:pt x="201" y="10547"/>
                      <a:pt x="401" y="10781"/>
                      <a:pt x="701" y="10814"/>
                    </a:cubicBezTo>
                    <a:cubicBezTo>
                      <a:pt x="761" y="10824"/>
                      <a:pt x="824" y="10828"/>
                      <a:pt x="889" y="10828"/>
                    </a:cubicBezTo>
                    <a:cubicBezTo>
                      <a:pt x="1528" y="10828"/>
                      <a:pt x="2399" y="10386"/>
                      <a:pt x="3610" y="10386"/>
                    </a:cubicBezTo>
                    <a:cubicBezTo>
                      <a:pt x="3909" y="10386"/>
                      <a:pt x="4228" y="10413"/>
                      <a:pt x="4570" y="10480"/>
                    </a:cubicBezTo>
                    <a:cubicBezTo>
                      <a:pt x="5671" y="10680"/>
                      <a:pt x="7506" y="13549"/>
                      <a:pt x="12076" y="13849"/>
                    </a:cubicBezTo>
                    <a:cubicBezTo>
                      <a:pt x="12306" y="13863"/>
                      <a:pt x="12536" y="13869"/>
                      <a:pt x="12764" y="13869"/>
                    </a:cubicBezTo>
                    <a:cubicBezTo>
                      <a:pt x="17090" y="13869"/>
                      <a:pt x="20892" y="11472"/>
                      <a:pt x="21082" y="6878"/>
                    </a:cubicBezTo>
                    <a:cubicBezTo>
                      <a:pt x="21255" y="2777"/>
                      <a:pt x="17753" y="1"/>
                      <a:pt x="140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3"/>
              <p:cNvSpPr/>
              <p:nvPr/>
            </p:nvSpPr>
            <p:spPr>
              <a:xfrm>
                <a:off x="4017200" y="3816500"/>
                <a:ext cx="415325" cy="464575"/>
              </a:xfrm>
              <a:custGeom>
                <a:rect b="b" l="l" r="r" t="t"/>
                <a:pathLst>
                  <a:path extrusionOk="0" h="18583" w="16613">
                    <a:moveTo>
                      <a:pt x="11509" y="1"/>
                    </a:moveTo>
                    <a:cubicBezTo>
                      <a:pt x="11509" y="1"/>
                      <a:pt x="11509" y="68"/>
                      <a:pt x="11476" y="101"/>
                    </a:cubicBezTo>
                    <a:cubicBezTo>
                      <a:pt x="11042" y="635"/>
                      <a:pt x="8373" y="4070"/>
                      <a:pt x="5872" y="7439"/>
                    </a:cubicBezTo>
                    <a:cubicBezTo>
                      <a:pt x="3803" y="10241"/>
                      <a:pt x="1802" y="13010"/>
                      <a:pt x="1268" y="14178"/>
                    </a:cubicBezTo>
                    <a:cubicBezTo>
                      <a:pt x="501" y="15779"/>
                      <a:pt x="1" y="18347"/>
                      <a:pt x="501" y="18581"/>
                    </a:cubicBezTo>
                    <a:cubicBezTo>
                      <a:pt x="505" y="18582"/>
                      <a:pt x="509" y="18583"/>
                      <a:pt x="514" y="18583"/>
                    </a:cubicBezTo>
                    <a:cubicBezTo>
                      <a:pt x="1110" y="18583"/>
                      <a:pt x="11374" y="8910"/>
                      <a:pt x="15178" y="5305"/>
                    </a:cubicBezTo>
                    <a:cubicBezTo>
                      <a:pt x="16046" y="4471"/>
                      <a:pt x="16613" y="3970"/>
                      <a:pt x="16546" y="3970"/>
                    </a:cubicBezTo>
                    <a:cubicBezTo>
                      <a:pt x="14811" y="3603"/>
                      <a:pt x="12209" y="1068"/>
                      <a:pt x="115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3"/>
              <p:cNvSpPr/>
              <p:nvPr/>
            </p:nvSpPr>
            <p:spPr>
              <a:xfrm>
                <a:off x="3849575" y="3816500"/>
                <a:ext cx="454525" cy="195425"/>
              </a:xfrm>
              <a:custGeom>
                <a:rect b="b" l="l" r="r" t="t"/>
                <a:pathLst>
                  <a:path extrusionOk="0" h="7817" w="18181">
                    <a:moveTo>
                      <a:pt x="18047" y="1"/>
                    </a:moveTo>
                    <a:cubicBezTo>
                      <a:pt x="12176" y="2503"/>
                      <a:pt x="1" y="6105"/>
                      <a:pt x="1" y="6439"/>
                    </a:cubicBezTo>
                    <a:cubicBezTo>
                      <a:pt x="34" y="6939"/>
                      <a:pt x="2903" y="7740"/>
                      <a:pt x="4871" y="7806"/>
                    </a:cubicBezTo>
                    <a:cubicBezTo>
                      <a:pt x="5079" y="7812"/>
                      <a:pt x="5371" y="7816"/>
                      <a:pt x="5728" y="7816"/>
                    </a:cubicBezTo>
                    <a:cubicBezTo>
                      <a:pt x="7323" y="7816"/>
                      <a:pt x="10206" y="7739"/>
                      <a:pt x="12577" y="7439"/>
                    </a:cubicBezTo>
                    <a:cubicBezTo>
                      <a:pt x="15078" y="4004"/>
                      <a:pt x="17747" y="635"/>
                      <a:pt x="18181" y="101"/>
                    </a:cubicBezTo>
                    <a:lnTo>
                      <a:pt x="180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3"/>
              <p:cNvSpPr/>
              <p:nvPr/>
            </p:nvSpPr>
            <p:spPr>
              <a:xfrm>
                <a:off x="4295750" y="3342525"/>
                <a:ext cx="492025" cy="574575"/>
              </a:xfrm>
              <a:custGeom>
                <a:rect b="b" l="l" r="r" t="t"/>
                <a:pathLst>
                  <a:path extrusionOk="0" h="22983" w="19681">
                    <a:moveTo>
                      <a:pt x="11201" y="3249"/>
                    </a:moveTo>
                    <a:cubicBezTo>
                      <a:pt x="14003" y="3249"/>
                      <a:pt x="15203" y="5822"/>
                      <a:pt x="15077" y="7452"/>
                    </a:cubicBezTo>
                    <a:cubicBezTo>
                      <a:pt x="14892" y="10194"/>
                      <a:pt x="12278" y="12078"/>
                      <a:pt x="10066" y="12078"/>
                    </a:cubicBezTo>
                    <a:cubicBezTo>
                      <a:pt x="9103" y="12078"/>
                      <a:pt x="8216" y="11720"/>
                      <a:pt x="7639" y="10921"/>
                    </a:cubicBezTo>
                    <a:cubicBezTo>
                      <a:pt x="5804" y="8285"/>
                      <a:pt x="7405" y="3649"/>
                      <a:pt x="10641" y="3282"/>
                    </a:cubicBezTo>
                    <a:cubicBezTo>
                      <a:pt x="10834" y="3260"/>
                      <a:pt x="11021" y="3249"/>
                      <a:pt x="11201" y="3249"/>
                    </a:cubicBezTo>
                    <a:close/>
                    <a:moveTo>
                      <a:pt x="11176" y="0"/>
                    </a:moveTo>
                    <a:cubicBezTo>
                      <a:pt x="7435" y="0"/>
                      <a:pt x="4494" y="2722"/>
                      <a:pt x="3236" y="6251"/>
                    </a:cubicBezTo>
                    <a:cubicBezTo>
                      <a:pt x="1768" y="10620"/>
                      <a:pt x="3736" y="13423"/>
                      <a:pt x="2935" y="14223"/>
                    </a:cubicBezTo>
                    <a:cubicBezTo>
                      <a:pt x="2168" y="15057"/>
                      <a:pt x="0" y="17859"/>
                      <a:pt x="167" y="18593"/>
                    </a:cubicBezTo>
                    <a:cubicBezTo>
                      <a:pt x="200" y="18693"/>
                      <a:pt x="234" y="18793"/>
                      <a:pt x="367" y="18960"/>
                    </a:cubicBezTo>
                    <a:cubicBezTo>
                      <a:pt x="1067" y="19994"/>
                      <a:pt x="3669" y="22562"/>
                      <a:pt x="5404" y="22929"/>
                    </a:cubicBezTo>
                    <a:cubicBezTo>
                      <a:pt x="5471" y="22963"/>
                      <a:pt x="5537" y="22963"/>
                      <a:pt x="5604" y="22963"/>
                    </a:cubicBezTo>
                    <a:cubicBezTo>
                      <a:pt x="5693" y="22976"/>
                      <a:pt x="5777" y="22983"/>
                      <a:pt x="5857" y="22983"/>
                    </a:cubicBezTo>
                    <a:cubicBezTo>
                      <a:pt x="6170" y="22983"/>
                      <a:pt x="6419" y="22882"/>
                      <a:pt x="6605" y="22696"/>
                    </a:cubicBezTo>
                    <a:cubicBezTo>
                      <a:pt x="7505" y="21862"/>
                      <a:pt x="9006" y="19527"/>
                      <a:pt x="12709" y="15524"/>
                    </a:cubicBezTo>
                    <a:cubicBezTo>
                      <a:pt x="13977" y="14190"/>
                      <a:pt x="15378" y="12722"/>
                      <a:pt x="17146" y="11054"/>
                    </a:cubicBezTo>
                    <a:cubicBezTo>
                      <a:pt x="19681" y="8619"/>
                      <a:pt x="18647" y="1948"/>
                      <a:pt x="13743" y="413"/>
                    </a:cubicBezTo>
                    <a:cubicBezTo>
                      <a:pt x="12855" y="131"/>
                      <a:pt x="11996" y="0"/>
                      <a:pt x="1117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 name="Google Shape;287;p13"/>
            <p:cNvGrpSpPr/>
            <p:nvPr/>
          </p:nvGrpSpPr>
          <p:grpSpPr>
            <a:xfrm rot="-3087821">
              <a:off x="7777062" y="948965"/>
              <a:ext cx="174275" cy="139946"/>
              <a:chOff x="2231841" y="3548380"/>
              <a:chExt cx="174278" cy="139948"/>
            </a:xfrm>
          </p:grpSpPr>
          <p:sp>
            <p:nvSpPr>
              <p:cNvPr id="288" name="Google Shape;288;p13"/>
              <p:cNvSpPr/>
              <p:nvPr/>
            </p:nvSpPr>
            <p:spPr>
              <a:xfrm rot="169907">
                <a:off x="2232935" y="3549178"/>
                <a:ext cx="33397" cy="45126"/>
              </a:xfrm>
              <a:custGeom>
                <a:rect b="b" l="l" r="r" t="t"/>
                <a:pathLst>
                  <a:path extrusionOk="0" h="1805" w="1336">
                    <a:moveTo>
                      <a:pt x="368" y="0"/>
                    </a:moveTo>
                    <a:cubicBezTo>
                      <a:pt x="301" y="0"/>
                      <a:pt x="201" y="67"/>
                      <a:pt x="168" y="67"/>
                    </a:cubicBezTo>
                    <a:cubicBezTo>
                      <a:pt x="134" y="67"/>
                      <a:pt x="101" y="101"/>
                      <a:pt x="101" y="101"/>
                    </a:cubicBezTo>
                    <a:cubicBezTo>
                      <a:pt x="34" y="101"/>
                      <a:pt x="1" y="167"/>
                      <a:pt x="34" y="234"/>
                    </a:cubicBezTo>
                    <a:cubicBezTo>
                      <a:pt x="34" y="258"/>
                      <a:pt x="68" y="281"/>
                      <a:pt x="111" y="281"/>
                    </a:cubicBezTo>
                    <a:cubicBezTo>
                      <a:pt x="129" y="281"/>
                      <a:pt x="148" y="277"/>
                      <a:pt x="168" y="267"/>
                    </a:cubicBezTo>
                    <a:lnTo>
                      <a:pt x="535" y="267"/>
                    </a:lnTo>
                    <a:cubicBezTo>
                      <a:pt x="601" y="267"/>
                      <a:pt x="635" y="301"/>
                      <a:pt x="668" y="301"/>
                    </a:cubicBezTo>
                    <a:cubicBezTo>
                      <a:pt x="701" y="301"/>
                      <a:pt x="768" y="334"/>
                      <a:pt x="768" y="334"/>
                    </a:cubicBezTo>
                    <a:cubicBezTo>
                      <a:pt x="768" y="334"/>
                      <a:pt x="801" y="334"/>
                      <a:pt x="801" y="401"/>
                    </a:cubicBezTo>
                    <a:cubicBezTo>
                      <a:pt x="501" y="401"/>
                      <a:pt x="201" y="634"/>
                      <a:pt x="168" y="1001"/>
                    </a:cubicBezTo>
                    <a:cubicBezTo>
                      <a:pt x="134" y="1401"/>
                      <a:pt x="334" y="1768"/>
                      <a:pt x="668" y="1802"/>
                    </a:cubicBezTo>
                    <a:cubicBezTo>
                      <a:pt x="689" y="1804"/>
                      <a:pt x="710" y="1805"/>
                      <a:pt x="731" y="1805"/>
                    </a:cubicBezTo>
                    <a:cubicBezTo>
                      <a:pt x="1038" y="1805"/>
                      <a:pt x="1304" y="1574"/>
                      <a:pt x="1335" y="1168"/>
                    </a:cubicBezTo>
                    <a:cubicBezTo>
                      <a:pt x="1335" y="934"/>
                      <a:pt x="1302" y="768"/>
                      <a:pt x="1302" y="701"/>
                    </a:cubicBezTo>
                    <a:cubicBezTo>
                      <a:pt x="1302" y="668"/>
                      <a:pt x="1268" y="634"/>
                      <a:pt x="1268" y="568"/>
                    </a:cubicBezTo>
                    <a:cubicBezTo>
                      <a:pt x="1268" y="501"/>
                      <a:pt x="1235" y="434"/>
                      <a:pt x="1168" y="401"/>
                    </a:cubicBezTo>
                    <a:cubicBezTo>
                      <a:pt x="1135" y="334"/>
                      <a:pt x="1102" y="267"/>
                      <a:pt x="1068" y="234"/>
                    </a:cubicBezTo>
                    <a:cubicBezTo>
                      <a:pt x="1002" y="167"/>
                      <a:pt x="935" y="134"/>
                      <a:pt x="868" y="101"/>
                    </a:cubicBezTo>
                    <a:cubicBezTo>
                      <a:pt x="835" y="67"/>
                      <a:pt x="768" y="67"/>
                      <a:pt x="7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3"/>
              <p:cNvSpPr/>
              <p:nvPr/>
            </p:nvSpPr>
            <p:spPr>
              <a:xfrm rot="636863">
                <a:off x="2320363" y="3551427"/>
                <a:ext cx="33375" cy="45151"/>
              </a:xfrm>
              <a:custGeom>
                <a:rect b="b" l="l" r="r" t="t"/>
                <a:pathLst>
                  <a:path extrusionOk="0" h="1806" w="1335">
                    <a:moveTo>
                      <a:pt x="368" y="1"/>
                    </a:moveTo>
                    <a:cubicBezTo>
                      <a:pt x="301" y="1"/>
                      <a:pt x="201" y="67"/>
                      <a:pt x="167" y="67"/>
                    </a:cubicBezTo>
                    <a:cubicBezTo>
                      <a:pt x="134" y="67"/>
                      <a:pt x="67" y="101"/>
                      <a:pt x="67" y="101"/>
                    </a:cubicBezTo>
                    <a:cubicBezTo>
                      <a:pt x="34" y="101"/>
                      <a:pt x="1" y="167"/>
                      <a:pt x="34" y="234"/>
                    </a:cubicBezTo>
                    <a:cubicBezTo>
                      <a:pt x="34" y="258"/>
                      <a:pt x="51" y="281"/>
                      <a:pt x="96" y="281"/>
                    </a:cubicBezTo>
                    <a:cubicBezTo>
                      <a:pt x="114" y="281"/>
                      <a:pt x="138" y="277"/>
                      <a:pt x="167" y="267"/>
                    </a:cubicBezTo>
                    <a:lnTo>
                      <a:pt x="534" y="267"/>
                    </a:lnTo>
                    <a:cubicBezTo>
                      <a:pt x="568" y="267"/>
                      <a:pt x="634" y="301"/>
                      <a:pt x="668" y="301"/>
                    </a:cubicBezTo>
                    <a:cubicBezTo>
                      <a:pt x="701" y="301"/>
                      <a:pt x="734" y="334"/>
                      <a:pt x="734" y="334"/>
                    </a:cubicBezTo>
                    <a:cubicBezTo>
                      <a:pt x="734" y="334"/>
                      <a:pt x="801" y="334"/>
                      <a:pt x="801" y="401"/>
                    </a:cubicBezTo>
                    <a:cubicBezTo>
                      <a:pt x="501" y="401"/>
                      <a:pt x="201" y="634"/>
                      <a:pt x="167" y="1001"/>
                    </a:cubicBezTo>
                    <a:cubicBezTo>
                      <a:pt x="134" y="1402"/>
                      <a:pt x="334" y="1769"/>
                      <a:pt x="668" y="1802"/>
                    </a:cubicBezTo>
                    <a:cubicBezTo>
                      <a:pt x="689" y="1804"/>
                      <a:pt x="710" y="1805"/>
                      <a:pt x="730" y="1805"/>
                    </a:cubicBezTo>
                    <a:cubicBezTo>
                      <a:pt x="1038" y="1805"/>
                      <a:pt x="1304" y="1574"/>
                      <a:pt x="1335" y="1168"/>
                    </a:cubicBezTo>
                    <a:cubicBezTo>
                      <a:pt x="1335" y="935"/>
                      <a:pt x="1302" y="768"/>
                      <a:pt x="1302" y="734"/>
                    </a:cubicBezTo>
                    <a:cubicBezTo>
                      <a:pt x="1302" y="668"/>
                      <a:pt x="1268" y="634"/>
                      <a:pt x="1268" y="568"/>
                    </a:cubicBezTo>
                    <a:cubicBezTo>
                      <a:pt x="1268" y="501"/>
                      <a:pt x="1201" y="434"/>
                      <a:pt x="1168" y="401"/>
                    </a:cubicBezTo>
                    <a:cubicBezTo>
                      <a:pt x="1135" y="334"/>
                      <a:pt x="1101" y="267"/>
                      <a:pt x="1035" y="234"/>
                    </a:cubicBezTo>
                    <a:cubicBezTo>
                      <a:pt x="1001" y="167"/>
                      <a:pt x="935" y="134"/>
                      <a:pt x="868" y="101"/>
                    </a:cubicBezTo>
                    <a:cubicBezTo>
                      <a:pt x="835" y="67"/>
                      <a:pt x="768" y="67"/>
                      <a:pt x="7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3"/>
              <p:cNvSpPr/>
              <p:nvPr/>
            </p:nvSpPr>
            <p:spPr>
              <a:xfrm rot="-2918318">
                <a:off x="2333968" y="3617992"/>
                <a:ext cx="61083" cy="57097"/>
              </a:xfrm>
              <a:custGeom>
                <a:rect b="b" l="l" r="r" t="t"/>
                <a:pathLst>
                  <a:path extrusionOk="0" h="3756" w="3937">
                    <a:moveTo>
                      <a:pt x="2006" y="1"/>
                    </a:moveTo>
                    <a:cubicBezTo>
                      <a:pt x="1052" y="1"/>
                      <a:pt x="225" y="677"/>
                      <a:pt x="100" y="1645"/>
                    </a:cubicBezTo>
                    <a:cubicBezTo>
                      <a:pt x="0" y="2679"/>
                      <a:pt x="701" y="3613"/>
                      <a:pt x="1735" y="3746"/>
                    </a:cubicBezTo>
                    <a:cubicBezTo>
                      <a:pt x="1801" y="3753"/>
                      <a:pt x="1866" y="3756"/>
                      <a:pt x="1931" y="3756"/>
                    </a:cubicBezTo>
                    <a:cubicBezTo>
                      <a:pt x="2885" y="3756"/>
                      <a:pt x="3711" y="3080"/>
                      <a:pt x="3836" y="2112"/>
                    </a:cubicBezTo>
                    <a:cubicBezTo>
                      <a:pt x="3936" y="1078"/>
                      <a:pt x="3203" y="144"/>
                      <a:pt x="2202" y="10"/>
                    </a:cubicBezTo>
                    <a:cubicBezTo>
                      <a:pt x="2136" y="4"/>
                      <a:pt x="2071" y="1"/>
                      <a:pt x="20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3"/>
              <p:cNvSpPr/>
              <p:nvPr/>
            </p:nvSpPr>
            <p:spPr>
              <a:xfrm rot="-210849">
                <a:off x="2256538" y="3621618"/>
                <a:ext cx="74231" cy="38049"/>
              </a:xfrm>
              <a:custGeom>
                <a:rect b="b" l="l" r="r" t="t"/>
                <a:pathLst>
                  <a:path extrusionOk="0" h="1522" w="2969">
                    <a:moveTo>
                      <a:pt x="191" y="0"/>
                    </a:moveTo>
                    <a:cubicBezTo>
                      <a:pt x="173" y="0"/>
                      <a:pt x="153" y="4"/>
                      <a:pt x="134" y="14"/>
                    </a:cubicBezTo>
                    <a:cubicBezTo>
                      <a:pt x="33" y="14"/>
                      <a:pt x="0" y="81"/>
                      <a:pt x="0" y="181"/>
                    </a:cubicBezTo>
                    <a:cubicBezTo>
                      <a:pt x="67" y="514"/>
                      <a:pt x="234" y="815"/>
                      <a:pt x="467" y="1048"/>
                    </a:cubicBezTo>
                    <a:cubicBezTo>
                      <a:pt x="667" y="1315"/>
                      <a:pt x="1001" y="1482"/>
                      <a:pt x="1368" y="1515"/>
                    </a:cubicBezTo>
                    <a:cubicBezTo>
                      <a:pt x="1409" y="1519"/>
                      <a:pt x="1453" y="1521"/>
                      <a:pt x="1497" y="1521"/>
                    </a:cubicBezTo>
                    <a:cubicBezTo>
                      <a:pt x="1807" y="1521"/>
                      <a:pt x="2164" y="1419"/>
                      <a:pt x="2368" y="1215"/>
                    </a:cubicBezTo>
                    <a:cubicBezTo>
                      <a:pt x="2669" y="981"/>
                      <a:pt x="2835" y="714"/>
                      <a:pt x="2936" y="381"/>
                    </a:cubicBezTo>
                    <a:cubicBezTo>
                      <a:pt x="2969" y="314"/>
                      <a:pt x="2936" y="281"/>
                      <a:pt x="2869" y="214"/>
                    </a:cubicBezTo>
                    <a:cubicBezTo>
                      <a:pt x="2852" y="181"/>
                      <a:pt x="2810" y="164"/>
                      <a:pt x="2769" y="164"/>
                    </a:cubicBezTo>
                    <a:cubicBezTo>
                      <a:pt x="2727" y="164"/>
                      <a:pt x="2685" y="181"/>
                      <a:pt x="2669" y="214"/>
                    </a:cubicBezTo>
                    <a:cubicBezTo>
                      <a:pt x="2502" y="448"/>
                      <a:pt x="2302" y="614"/>
                      <a:pt x="2102" y="714"/>
                    </a:cubicBezTo>
                    <a:cubicBezTo>
                      <a:pt x="1923" y="816"/>
                      <a:pt x="1764" y="860"/>
                      <a:pt x="1610" y="860"/>
                    </a:cubicBezTo>
                    <a:cubicBezTo>
                      <a:pt x="1562" y="860"/>
                      <a:pt x="1515" y="856"/>
                      <a:pt x="1468" y="848"/>
                    </a:cubicBezTo>
                    <a:cubicBezTo>
                      <a:pt x="1268" y="848"/>
                      <a:pt x="1034" y="748"/>
                      <a:pt x="834" y="614"/>
                    </a:cubicBezTo>
                    <a:cubicBezTo>
                      <a:pt x="634" y="481"/>
                      <a:pt x="467" y="281"/>
                      <a:pt x="300" y="47"/>
                    </a:cubicBezTo>
                    <a:cubicBezTo>
                      <a:pt x="277" y="24"/>
                      <a:pt x="236"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2" name="Google Shape;292;p13"/>
            <p:cNvSpPr/>
            <p:nvPr/>
          </p:nvSpPr>
          <p:spPr>
            <a:xfrm rot="-6006351">
              <a:off x="7778412" y="1081027"/>
              <a:ext cx="61085" cy="57102"/>
            </a:xfrm>
            <a:custGeom>
              <a:rect b="b" l="l" r="r" t="t"/>
              <a:pathLst>
                <a:path extrusionOk="0" h="3756" w="3937">
                  <a:moveTo>
                    <a:pt x="2006" y="1"/>
                  </a:moveTo>
                  <a:cubicBezTo>
                    <a:pt x="1052" y="1"/>
                    <a:pt x="225" y="677"/>
                    <a:pt x="100" y="1645"/>
                  </a:cubicBezTo>
                  <a:cubicBezTo>
                    <a:pt x="0" y="2679"/>
                    <a:pt x="701" y="3613"/>
                    <a:pt x="1735" y="3746"/>
                  </a:cubicBezTo>
                  <a:cubicBezTo>
                    <a:pt x="1801" y="3753"/>
                    <a:pt x="1866" y="3756"/>
                    <a:pt x="1931" y="3756"/>
                  </a:cubicBezTo>
                  <a:cubicBezTo>
                    <a:pt x="2885" y="3756"/>
                    <a:pt x="3711" y="3080"/>
                    <a:pt x="3836" y="2112"/>
                  </a:cubicBezTo>
                  <a:cubicBezTo>
                    <a:pt x="3936" y="1078"/>
                    <a:pt x="3203" y="144"/>
                    <a:pt x="2202" y="10"/>
                  </a:cubicBezTo>
                  <a:cubicBezTo>
                    <a:pt x="2136" y="4"/>
                    <a:pt x="2071" y="1"/>
                    <a:pt x="20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3" name="Google Shape;293;p13"/>
          <p:cNvSpPr/>
          <p:nvPr/>
        </p:nvSpPr>
        <p:spPr>
          <a:xfrm>
            <a:off x="5560775" y="861775"/>
            <a:ext cx="1886875" cy="635000"/>
          </a:xfrm>
          <a:custGeom>
            <a:rect b="b" l="l" r="r" t="t"/>
            <a:pathLst>
              <a:path extrusionOk="0" h="25400" w="75475">
                <a:moveTo>
                  <a:pt x="75475" y="18869"/>
                </a:moveTo>
                <a:cubicBezTo>
                  <a:pt x="72935" y="19958"/>
                  <a:pt x="66404" y="25400"/>
                  <a:pt x="60235" y="25400"/>
                </a:cubicBezTo>
                <a:cubicBezTo>
                  <a:pt x="54066" y="25400"/>
                  <a:pt x="42817" y="22498"/>
                  <a:pt x="38463" y="18869"/>
                </a:cubicBezTo>
                <a:cubicBezTo>
                  <a:pt x="34109" y="15241"/>
                  <a:pt x="33383" y="6774"/>
                  <a:pt x="34109" y="3629"/>
                </a:cubicBezTo>
                <a:cubicBezTo>
                  <a:pt x="34835" y="484"/>
                  <a:pt x="40278" y="0"/>
                  <a:pt x="42818" y="0"/>
                </a:cubicBezTo>
                <a:cubicBezTo>
                  <a:pt x="45358" y="0"/>
                  <a:pt x="48261" y="1391"/>
                  <a:pt x="49349" y="3629"/>
                </a:cubicBezTo>
                <a:cubicBezTo>
                  <a:pt x="50438" y="5867"/>
                  <a:pt x="52131" y="10826"/>
                  <a:pt x="49349" y="13426"/>
                </a:cubicBezTo>
                <a:cubicBezTo>
                  <a:pt x="46567" y="16027"/>
                  <a:pt x="37920" y="21228"/>
                  <a:pt x="32658" y="19232"/>
                </a:cubicBezTo>
                <a:cubicBezTo>
                  <a:pt x="27397" y="17236"/>
                  <a:pt x="23223" y="2359"/>
                  <a:pt x="17780" y="1452"/>
                </a:cubicBezTo>
                <a:cubicBezTo>
                  <a:pt x="12337" y="545"/>
                  <a:pt x="2963" y="11733"/>
                  <a:pt x="0" y="13789"/>
                </a:cubicBezTo>
              </a:path>
            </a:pathLst>
          </a:cu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3"/>
          <p:cNvSpPr/>
          <p:nvPr/>
        </p:nvSpPr>
        <p:spPr>
          <a:xfrm rot="-5400000">
            <a:off x="932285" y="3007737"/>
            <a:ext cx="1264340" cy="3524526"/>
          </a:xfrm>
          <a:custGeom>
            <a:rect b="b" l="l" r="r" t="t"/>
            <a:pathLst>
              <a:path extrusionOk="0" h="90891" w="32605">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5" name="Google Shape;295;p13"/>
          <p:cNvGrpSpPr/>
          <p:nvPr/>
        </p:nvGrpSpPr>
        <p:grpSpPr>
          <a:xfrm rot="-10132663">
            <a:off x="556971" y="4015183"/>
            <a:ext cx="253458" cy="288618"/>
            <a:chOff x="4670703" y="657266"/>
            <a:chExt cx="253462" cy="288623"/>
          </a:xfrm>
        </p:grpSpPr>
        <p:sp>
          <p:nvSpPr>
            <p:cNvPr id="296" name="Google Shape;296;p13"/>
            <p:cNvSpPr/>
            <p:nvPr/>
          </p:nvSpPr>
          <p:spPr>
            <a:xfrm>
              <a:off x="4670703" y="657266"/>
              <a:ext cx="53750" cy="53225"/>
            </a:xfrm>
            <a:custGeom>
              <a:rect b="b" l="l" r="r" t="t"/>
              <a:pathLst>
                <a:path extrusionOk="0" h="2129" w="215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3"/>
            <p:cNvSpPr/>
            <p:nvPr/>
          </p:nvSpPr>
          <p:spPr>
            <a:xfrm>
              <a:off x="4730866" y="751011"/>
              <a:ext cx="193299" cy="194878"/>
            </a:xfrm>
            <a:custGeom>
              <a:rect b="b" l="l" r="r" t="t"/>
              <a:pathLst>
                <a:path extrusionOk="0" h="2508" w="2488">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 name="Google Shape;298;p13"/>
          <p:cNvGrpSpPr/>
          <p:nvPr/>
        </p:nvGrpSpPr>
        <p:grpSpPr>
          <a:xfrm rot="4582755">
            <a:off x="8196402" y="4440256"/>
            <a:ext cx="418785" cy="350309"/>
            <a:chOff x="4259550" y="352000"/>
            <a:chExt cx="418775" cy="350301"/>
          </a:xfrm>
        </p:grpSpPr>
        <p:sp>
          <p:nvSpPr>
            <p:cNvPr id="299" name="Google Shape;299;p13"/>
            <p:cNvSpPr/>
            <p:nvPr/>
          </p:nvSpPr>
          <p:spPr>
            <a:xfrm>
              <a:off x="4624575" y="352000"/>
              <a:ext cx="53750" cy="53225"/>
            </a:xfrm>
            <a:custGeom>
              <a:rect b="b" l="l" r="r" t="t"/>
              <a:pathLst>
                <a:path extrusionOk="0" h="2129" w="215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3"/>
            <p:cNvSpPr/>
            <p:nvPr/>
          </p:nvSpPr>
          <p:spPr>
            <a:xfrm>
              <a:off x="4259550" y="485275"/>
              <a:ext cx="62200" cy="62700"/>
            </a:xfrm>
            <a:custGeom>
              <a:rect b="b" l="l" r="r" t="t"/>
              <a:pathLst>
                <a:path extrusionOk="0" h="2508" w="2488">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3"/>
            <p:cNvSpPr/>
            <p:nvPr/>
          </p:nvSpPr>
          <p:spPr>
            <a:xfrm>
              <a:off x="4503927" y="572104"/>
              <a:ext cx="130152" cy="130197"/>
            </a:xfrm>
            <a:custGeom>
              <a:rect b="b" l="l" r="r" t="t"/>
              <a:pathLst>
                <a:path extrusionOk="0" h="2846" w="2845">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2" name="Google Shape;302;p13"/>
          <p:cNvGrpSpPr/>
          <p:nvPr/>
        </p:nvGrpSpPr>
        <p:grpSpPr>
          <a:xfrm rot="9402217">
            <a:off x="7696210" y="1458415"/>
            <a:ext cx="245983" cy="222157"/>
            <a:chOff x="4947100" y="881950"/>
            <a:chExt cx="245975" cy="222150"/>
          </a:xfrm>
        </p:grpSpPr>
        <p:sp>
          <p:nvSpPr>
            <p:cNvPr id="303" name="Google Shape;303;p13"/>
            <p:cNvSpPr/>
            <p:nvPr/>
          </p:nvSpPr>
          <p:spPr>
            <a:xfrm>
              <a:off x="5166350" y="881950"/>
              <a:ext cx="26725" cy="152625"/>
            </a:xfrm>
            <a:custGeom>
              <a:rect b="b" l="l" r="r" t="t"/>
              <a:pathLst>
                <a:path extrusionOk="0" h="6105" w="1069">
                  <a:moveTo>
                    <a:pt x="461" y="1"/>
                  </a:moveTo>
                  <a:cubicBezTo>
                    <a:pt x="335" y="1"/>
                    <a:pt x="205" y="69"/>
                    <a:pt x="168" y="199"/>
                  </a:cubicBezTo>
                  <a:cubicBezTo>
                    <a:pt x="1" y="599"/>
                    <a:pt x="68" y="1133"/>
                    <a:pt x="101" y="1600"/>
                  </a:cubicBezTo>
                  <a:lnTo>
                    <a:pt x="234" y="3101"/>
                  </a:lnTo>
                  <a:cubicBezTo>
                    <a:pt x="334" y="4068"/>
                    <a:pt x="535" y="5036"/>
                    <a:pt x="735" y="5970"/>
                  </a:cubicBezTo>
                  <a:cubicBezTo>
                    <a:pt x="750" y="6061"/>
                    <a:pt x="822" y="6104"/>
                    <a:pt x="894" y="6104"/>
                  </a:cubicBezTo>
                  <a:cubicBezTo>
                    <a:pt x="980" y="6104"/>
                    <a:pt x="1068" y="6045"/>
                    <a:pt x="1068" y="5936"/>
                  </a:cubicBezTo>
                  <a:cubicBezTo>
                    <a:pt x="1035" y="4969"/>
                    <a:pt x="1035" y="4035"/>
                    <a:pt x="935" y="3034"/>
                  </a:cubicBezTo>
                  <a:cubicBezTo>
                    <a:pt x="902" y="2534"/>
                    <a:pt x="902" y="2067"/>
                    <a:pt x="868" y="1567"/>
                  </a:cubicBezTo>
                  <a:cubicBezTo>
                    <a:pt x="868" y="1100"/>
                    <a:pt x="902" y="566"/>
                    <a:pt x="701" y="132"/>
                  </a:cubicBezTo>
                  <a:cubicBezTo>
                    <a:pt x="657" y="44"/>
                    <a:pt x="561" y="1"/>
                    <a:pt x="4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3"/>
            <p:cNvSpPr/>
            <p:nvPr/>
          </p:nvSpPr>
          <p:spPr>
            <a:xfrm>
              <a:off x="5046275" y="939575"/>
              <a:ext cx="78175" cy="118175"/>
            </a:xfrm>
            <a:custGeom>
              <a:rect b="b" l="l" r="r" t="t"/>
              <a:pathLst>
                <a:path extrusionOk="0" h="4727" w="3127">
                  <a:moveTo>
                    <a:pt x="163" y="1"/>
                  </a:moveTo>
                  <a:cubicBezTo>
                    <a:pt x="75" y="1"/>
                    <a:pt x="0" y="73"/>
                    <a:pt x="0" y="196"/>
                  </a:cubicBezTo>
                  <a:cubicBezTo>
                    <a:pt x="0" y="1029"/>
                    <a:pt x="501" y="1797"/>
                    <a:pt x="968" y="2464"/>
                  </a:cubicBezTo>
                  <a:cubicBezTo>
                    <a:pt x="1502" y="3198"/>
                    <a:pt x="2035" y="3965"/>
                    <a:pt x="2636" y="4665"/>
                  </a:cubicBezTo>
                  <a:cubicBezTo>
                    <a:pt x="2687" y="4708"/>
                    <a:pt x="2748" y="4727"/>
                    <a:pt x="2806" y="4727"/>
                  </a:cubicBezTo>
                  <a:cubicBezTo>
                    <a:pt x="2974" y="4727"/>
                    <a:pt x="3126" y="4572"/>
                    <a:pt x="3003" y="4399"/>
                  </a:cubicBezTo>
                  <a:cubicBezTo>
                    <a:pt x="2536" y="3598"/>
                    <a:pt x="2035" y="2831"/>
                    <a:pt x="1568" y="2097"/>
                  </a:cubicBezTo>
                  <a:lnTo>
                    <a:pt x="968" y="1096"/>
                  </a:lnTo>
                  <a:cubicBezTo>
                    <a:pt x="734" y="763"/>
                    <a:pt x="568" y="362"/>
                    <a:pt x="334" y="95"/>
                  </a:cubicBezTo>
                  <a:cubicBezTo>
                    <a:pt x="282" y="30"/>
                    <a:pt x="220" y="1"/>
                    <a:pt x="1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3"/>
            <p:cNvSpPr/>
            <p:nvPr/>
          </p:nvSpPr>
          <p:spPr>
            <a:xfrm>
              <a:off x="4947100" y="1017725"/>
              <a:ext cx="137100" cy="86375"/>
            </a:xfrm>
            <a:custGeom>
              <a:rect b="b" l="l" r="r" t="t"/>
              <a:pathLst>
                <a:path extrusionOk="0" h="3455" w="5484">
                  <a:moveTo>
                    <a:pt x="223" y="1"/>
                  </a:moveTo>
                  <a:cubicBezTo>
                    <a:pt x="82" y="1"/>
                    <a:pt x="1" y="153"/>
                    <a:pt x="31" y="305"/>
                  </a:cubicBezTo>
                  <a:cubicBezTo>
                    <a:pt x="298" y="705"/>
                    <a:pt x="799" y="1006"/>
                    <a:pt x="1199" y="1273"/>
                  </a:cubicBezTo>
                  <a:cubicBezTo>
                    <a:pt x="1632" y="1539"/>
                    <a:pt x="2033" y="1806"/>
                    <a:pt x="2466" y="2040"/>
                  </a:cubicBezTo>
                  <a:cubicBezTo>
                    <a:pt x="3334" y="2607"/>
                    <a:pt x="4268" y="3107"/>
                    <a:pt x="5268" y="3441"/>
                  </a:cubicBezTo>
                  <a:cubicBezTo>
                    <a:pt x="5291" y="3450"/>
                    <a:pt x="5313" y="3454"/>
                    <a:pt x="5332" y="3454"/>
                  </a:cubicBezTo>
                  <a:cubicBezTo>
                    <a:pt x="5450" y="3454"/>
                    <a:pt x="5483" y="3294"/>
                    <a:pt x="5368" y="3207"/>
                  </a:cubicBezTo>
                  <a:cubicBezTo>
                    <a:pt x="4535" y="2640"/>
                    <a:pt x="3667" y="2140"/>
                    <a:pt x="2800" y="1573"/>
                  </a:cubicBezTo>
                  <a:cubicBezTo>
                    <a:pt x="2366" y="1339"/>
                    <a:pt x="1966" y="1039"/>
                    <a:pt x="1532" y="739"/>
                  </a:cubicBezTo>
                  <a:cubicBezTo>
                    <a:pt x="1165" y="505"/>
                    <a:pt x="698" y="138"/>
                    <a:pt x="265" y="5"/>
                  </a:cubicBezTo>
                  <a:cubicBezTo>
                    <a:pt x="250" y="2"/>
                    <a:pt x="236" y="1"/>
                    <a:pt x="22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8_1">
    <p:bg>
      <p:bgPr>
        <a:blipFill>
          <a:blip r:embed="rId2">
            <a:alphaModFix/>
          </a:blip>
          <a:stretch>
            <a:fillRect/>
          </a:stretch>
        </a:blipFill>
      </p:bgPr>
    </p:bg>
    <p:spTree>
      <p:nvGrpSpPr>
        <p:cNvPr id="306" name="Shape 306"/>
        <p:cNvGrpSpPr/>
        <p:nvPr/>
      </p:nvGrpSpPr>
      <p:grpSpPr>
        <a:xfrm>
          <a:off x="0" y="0"/>
          <a:ext cx="0" cy="0"/>
          <a:chOff x="0" y="0"/>
          <a:chExt cx="0" cy="0"/>
        </a:xfrm>
      </p:grpSpPr>
      <p:grpSp>
        <p:nvGrpSpPr>
          <p:cNvPr id="307" name="Google Shape;307;p14"/>
          <p:cNvGrpSpPr/>
          <p:nvPr/>
        </p:nvGrpSpPr>
        <p:grpSpPr>
          <a:xfrm rot="8100000">
            <a:off x="4191193" y="968262"/>
            <a:ext cx="316767" cy="248808"/>
            <a:chOff x="4181197" y="354494"/>
            <a:chExt cx="316771" cy="248811"/>
          </a:xfrm>
        </p:grpSpPr>
        <p:sp>
          <p:nvSpPr>
            <p:cNvPr id="308" name="Google Shape;308;p14"/>
            <p:cNvSpPr/>
            <p:nvPr/>
          </p:nvSpPr>
          <p:spPr>
            <a:xfrm>
              <a:off x="4181197" y="550080"/>
              <a:ext cx="53750" cy="53225"/>
            </a:xfrm>
            <a:custGeom>
              <a:rect b="b" l="l" r="r" t="t"/>
              <a:pathLst>
                <a:path extrusionOk="0" h="2129" w="215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4"/>
            <p:cNvSpPr/>
            <p:nvPr/>
          </p:nvSpPr>
          <p:spPr>
            <a:xfrm>
              <a:off x="4257040" y="354494"/>
              <a:ext cx="62200" cy="62700"/>
            </a:xfrm>
            <a:custGeom>
              <a:rect b="b" l="l" r="r" t="t"/>
              <a:pathLst>
                <a:path extrusionOk="0" h="2508" w="2488">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4"/>
            <p:cNvSpPr/>
            <p:nvPr/>
          </p:nvSpPr>
          <p:spPr>
            <a:xfrm>
              <a:off x="4367816" y="426006"/>
              <a:ext cx="130152" cy="130197"/>
            </a:xfrm>
            <a:custGeom>
              <a:rect b="b" l="l" r="r" t="t"/>
              <a:pathLst>
                <a:path extrusionOk="0" h="2846" w="2845">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1" name="Google Shape;311;p14"/>
          <p:cNvGrpSpPr/>
          <p:nvPr/>
        </p:nvGrpSpPr>
        <p:grpSpPr>
          <a:xfrm>
            <a:off x="593899" y="359364"/>
            <a:ext cx="1527426" cy="1080846"/>
            <a:chOff x="593898" y="359378"/>
            <a:chExt cx="1382912" cy="978584"/>
          </a:xfrm>
        </p:grpSpPr>
        <p:grpSp>
          <p:nvGrpSpPr>
            <p:cNvPr id="312" name="Google Shape;312;p14"/>
            <p:cNvGrpSpPr/>
            <p:nvPr/>
          </p:nvGrpSpPr>
          <p:grpSpPr>
            <a:xfrm flipH="1">
              <a:off x="593898" y="359378"/>
              <a:ext cx="1382912" cy="978584"/>
              <a:chOff x="3134075" y="691300"/>
              <a:chExt cx="1188375" cy="840925"/>
            </a:xfrm>
          </p:grpSpPr>
          <p:sp>
            <p:nvSpPr>
              <p:cNvPr id="313" name="Google Shape;313;p14"/>
              <p:cNvSpPr/>
              <p:nvPr/>
            </p:nvSpPr>
            <p:spPr>
              <a:xfrm>
                <a:off x="3671125" y="907750"/>
                <a:ext cx="146800" cy="508725"/>
              </a:xfrm>
              <a:custGeom>
                <a:rect b="b" l="l" r="r" t="t"/>
                <a:pathLst>
                  <a:path extrusionOk="0" h="20349" w="5872">
                    <a:moveTo>
                      <a:pt x="4837" y="1"/>
                    </a:moveTo>
                    <a:lnTo>
                      <a:pt x="1" y="20049"/>
                    </a:lnTo>
                    <a:cubicBezTo>
                      <a:pt x="1" y="20049"/>
                      <a:pt x="167" y="20215"/>
                      <a:pt x="1101" y="20349"/>
                    </a:cubicBezTo>
                    <a:cubicBezTo>
                      <a:pt x="1101" y="20349"/>
                      <a:pt x="5705" y="568"/>
                      <a:pt x="5871" y="368"/>
                    </a:cubicBezTo>
                    <a:cubicBezTo>
                      <a:pt x="5871" y="368"/>
                      <a:pt x="5438" y="234"/>
                      <a:pt x="48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4"/>
              <p:cNvSpPr/>
              <p:nvPr/>
            </p:nvSpPr>
            <p:spPr>
              <a:xfrm>
                <a:off x="3697800" y="824625"/>
                <a:ext cx="587125" cy="673650"/>
              </a:xfrm>
              <a:custGeom>
                <a:rect b="b" l="l" r="r" t="t"/>
                <a:pathLst>
                  <a:path extrusionOk="0" h="26946" w="23485">
                    <a:moveTo>
                      <a:pt x="14965" y="1"/>
                    </a:moveTo>
                    <a:cubicBezTo>
                      <a:pt x="11637" y="1"/>
                      <a:pt x="7885" y="860"/>
                      <a:pt x="4804" y="3726"/>
                    </a:cubicBezTo>
                    <a:cubicBezTo>
                      <a:pt x="4671" y="3926"/>
                      <a:pt x="1" y="23707"/>
                      <a:pt x="1" y="23707"/>
                    </a:cubicBezTo>
                    <a:cubicBezTo>
                      <a:pt x="1" y="23707"/>
                      <a:pt x="1115" y="23394"/>
                      <a:pt x="3248" y="23394"/>
                    </a:cubicBezTo>
                    <a:cubicBezTo>
                      <a:pt x="6230" y="23394"/>
                      <a:pt x="11204" y="24006"/>
                      <a:pt x="17914" y="26943"/>
                    </a:cubicBezTo>
                    <a:lnTo>
                      <a:pt x="17947" y="26943"/>
                    </a:lnTo>
                    <a:cubicBezTo>
                      <a:pt x="17951" y="26944"/>
                      <a:pt x="17954" y="26945"/>
                      <a:pt x="17958" y="26945"/>
                    </a:cubicBezTo>
                    <a:cubicBezTo>
                      <a:pt x="18533" y="26945"/>
                      <a:pt x="22423" y="9790"/>
                      <a:pt x="23284" y="3826"/>
                    </a:cubicBezTo>
                    <a:cubicBezTo>
                      <a:pt x="23451" y="2659"/>
                      <a:pt x="23484" y="1891"/>
                      <a:pt x="23418" y="1858"/>
                    </a:cubicBezTo>
                    <a:cubicBezTo>
                      <a:pt x="23056" y="1516"/>
                      <a:pt x="19384" y="1"/>
                      <a:pt x="149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4"/>
              <p:cNvSpPr/>
              <p:nvPr/>
            </p:nvSpPr>
            <p:spPr>
              <a:xfrm>
                <a:off x="3181600" y="691300"/>
                <a:ext cx="610475" cy="717675"/>
              </a:xfrm>
              <a:custGeom>
                <a:rect b="b" l="l" r="r" t="t"/>
                <a:pathLst>
                  <a:path extrusionOk="0" h="28707" w="24419">
                    <a:moveTo>
                      <a:pt x="9031" y="1"/>
                    </a:moveTo>
                    <a:cubicBezTo>
                      <a:pt x="8557" y="1"/>
                      <a:pt x="8071" y="17"/>
                      <a:pt x="7573" y="53"/>
                    </a:cubicBezTo>
                    <a:cubicBezTo>
                      <a:pt x="7440" y="53"/>
                      <a:pt x="7239" y="420"/>
                      <a:pt x="6939" y="1053"/>
                    </a:cubicBezTo>
                    <a:cubicBezTo>
                      <a:pt x="5004" y="5323"/>
                      <a:pt x="1" y="21535"/>
                      <a:pt x="501" y="22335"/>
                    </a:cubicBezTo>
                    <a:cubicBezTo>
                      <a:pt x="1035" y="23203"/>
                      <a:pt x="14378" y="24437"/>
                      <a:pt x="19548" y="28707"/>
                    </a:cubicBezTo>
                    <a:lnTo>
                      <a:pt x="24418" y="8659"/>
                    </a:lnTo>
                    <a:cubicBezTo>
                      <a:pt x="24418" y="8659"/>
                      <a:pt x="19768" y="1"/>
                      <a:pt x="90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4"/>
              <p:cNvSpPr/>
              <p:nvPr/>
            </p:nvSpPr>
            <p:spPr>
              <a:xfrm>
                <a:off x="3697800" y="1408625"/>
                <a:ext cx="447850" cy="113775"/>
              </a:xfrm>
              <a:custGeom>
                <a:rect b="b" l="l" r="r" t="t"/>
                <a:pathLst>
                  <a:path extrusionOk="0" h="4551" w="17914">
                    <a:moveTo>
                      <a:pt x="3248" y="1"/>
                    </a:moveTo>
                    <a:cubicBezTo>
                      <a:pt x="1115" y="1"/>
                      <a:pt x="1" y="314"/>
                      <a:pt x="1" y="314"/>
                    </a:cubicBezTo>
                    <a:lnTo>
                      <a:pt x="168" y="747"/>
                    </a:lnTo>
                    <a:cubicBezTo>
                      <a:pt x="168" y="747"/>
                      <a:pt x="5138" y="1515"/>
                      <a:pt x="9941" y="2482"/>
                    </a:cubicBezTo>
                    <a:cubicBezTo>
                      <a:pt x="13077" y="3082"/>
                      <a:pt x="15812" y="4016"/>
                      <a:pt x="17480" y="4550"/>
                    </a:cubicBezTo>
                    <a:lnTo>
                      <a:pt x="17914" y="3549"/>
                    </a:lnTo>
                    <a:cubicBezTo>
                      <a:pt x="11204" y="613"/>
                      <a:pt x="6230" y="1"/>
                      <a:pt x="32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4"/>
              <p:cNvSpPr/>
              <p:nvPr/>
            </p:nvSpPr>
            <p:spPr>
              <a:xfrm>
                <a:off x="4133950" y="918600"/>
                <a:ext cx="188500" cy="613625"/>
              </a:xfrm>
              <a:custGeom>
                <a:rect b="b" l="l" r="r" t="t"/>
                <a:pathLst>
                  <a:path extrusionOk="0" h="24545" w="7540">
                    <a:moveTo>
                      <a:pt x="5838" y="0"/>
                    </a:moveTo>
                    <a:cubicBezTo>
                      <a:pt x="4978" y="5959"/>
                      <a:pt x="1094" y="23153"/>
                      <a:pt x="514" y="23153"/>
                    </a:cubicBezTo>
                    <a:cubicBezTo>
                      <a:pt x="509" y="23153"/>
                      <a:pt x="505" y="23152"/>
                      <a:pt x="501" y="23150"/>
                    </a:cubicBezTo>
                    <a:cubicBezTo>
                      <a:pt x="468" y="23150"/>
                      <a:pt x="468" y="23150"/>
                      <a:pt x="434" y="23117"/>
                    </a:cubicBezTo>
                    <a:lnTo>
                      <a:pt x="1" y="24118"/>
                    </a:lnTo>
                    <a:cubicBezTo>
                      <a:pt x="824" y="24365"/>
                      <a:pt x="1377" y="24544"/>
                      <a:pt x="1565" y="24544"/>
                    </a:cubicBezTo>
                    <a:cubicBezTo>
                      <a:pt x="1606" y="24544"/>
                      <a:pt x="1629" y="24536"/>
                      <a:pt x="1635" y="24518"/>
                    </a:cubicBezTo>
                    <a:cubicBezTo>
                      <a:pt x="1969" y="24151"/>
                      <a:pt x="7539" y="1001"/>
                      <a:pt x="7306" y="668"/>
                    </a:cubicBezTo>
                    <a:cubicBezTo>
                      <a:pt x="7106" y="334"/>
                      <a:pt x="5938" y="34"/>
                      <a:pt x="58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4"/>
              <p:cNvSpPr/>
              <p:nvPr/>
            </p:nvSpPr>
            <p:spPr>
              <a:xfrm>
                <a:off x="3134075" y="707575"/>
                <a:ext cx="567100" cy="725475"/>
              </a:xfrm>
              <a:custGeom>
                <a:rect b="b" l="l" r="r" t="t"/>
                <a:pathLst>
                  <a:path extrusionOk="0" h="29019" w="22684">
                    <a:moveTo>
                      <a:pt x="7087" y="0"/>
                    </a:moveTo>
                    <a:cubicBezTo>
                      <a:pt x="6960" y="0"/>
                      <a:pt x="6860" y="20"/>
                      <a:pt x="6805" y="69"/>
                    </a:cubicBezTo>
                    <a:cubicBezTo>
                      <a:pt x="6505" y="336"/>
                      <a:pt x="1" y="22051"/>
                      <a:pt x="734" y="22752"/>
                    </a:cubicBezTo>
                    <a:cubicBezTo>
                      <a:pt x="1101" y="23119"/>
                      <a:pt x="6172" y="24119"/>
                      <a:pt x="11175" y="25454"/>
                    </a:cubicBezTo>
                    <a:cubicBezTo>
                      <a:pt x="16145" y="26788"/>
                      <a:pt x="20982" y="28456"/>
                      <a:pt x="20982" y="28456"/>
                    </a:cubicBezTo>
                    <a:cubicBezTo>
                      <a:pt x="20982" y="28456"/>
                      <a:pt x="21339" y="29019"/>
                      <a:pt x="21967" y="29019"/>
                    </a:cubicBezTo>
                    <a:cubicBezTo>
                      <a:pt x="22177" y="29019"/>
                      <a:pt x="22417" y="28956"/>
                      <a:pt x="22683" y="28789"/>
                    </a:cubicBezTo>
                    <a:lnTo>
                      <a:pt x="22517" y="28356"/>
                    </a:lnTo>
                    <a:cubicBezTo>
                      <a:pt x="21616" y="28222"/>
                      <a:pt x="21449" y="28056"/>
                      <a:pt x="21449" y="28056"/>
                    </a:cubicBezTo>
                    <a:cubicBezTo>
                      <a:pt x="16279" y="23786"/>
                      <a:pt x="2936" y="22552"/>
                      <a:pt x="2302" y="21684"/>
                    </a:cubicBezTo>
                    <a:cubicBezTo>
                      <a:pt x="1835" y="20884"/>
                      <a:pt x="6805" y="4639"/>
                      <a:pt x="8773" y="402"/>
                    </a:cubicBezTo>
                    <a:cubicBezTo>
                      <a:pt x="8773" y="402"/>
                      <a:pt x="7657" y="0"/>
                      <a:pt x="708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4"/>
              <p:cNvSpPr/>
              <p:nvPr/>
            </p:nvSpPr>
            <p:spPr>
              <a:xfrm>
                <a:off x="3391750" y="745150"/>
                <a:ext cx="332775" cy="215400"/>
              </a:xfrm>
              <a:custGeom>
                <a:rect b="b" l="l" r="r" t="t"/>
                <a:pathLst>
                  <a:path extrusionOk="0" h="8616" w="13311">
                    <a:moveTo>
                      <a:pt x="4312" y="1150"/>
                    </a:moveTo>
                    <a:cubicBezTo>
                      <a:pt x="4384" y="1150"/>
                      <a:pt x="4443" y="1164"/>
                      <a:pt x="4471" y="1201"/>
                    </a:cubicBezTo>
                    <a:cubicBezTo>
                      <a:pt x="4537" y="1268"/>
                      <a:pt x="3870" y="1935"/>
                      <a:pt x="3837" y="2002"/>
                    </a:cubicBezTo>
                    <a:cubicBezTo>
                      <a:pt x="3670" y="2168"/>
                      <a:pt x="3303" y="2369"/>
                      <a:pt x="2870" y="2535"/>
                    </a:cubicBezTo>
                    <a:lnTo>
                      <a:pt x="2870" y="2435"/>
                    </a:lnTo>
                    <a:cubicBezTo>
                      <a:pt x="2936" y="1935"/>
                      <a:pt x="3303" y="1501"/>
                      <a:pt x="3770" y="1268"/>
                    </a:cubicBezTo>
                    <a:cubicBezTo>
                      <a:pt x="3842" y="1244"/>
                      <a:pt x="4123" y="1150"/>
                      <a:pt x="4312" y="1150"/>
                    </a:cubicBezTo>
                    <a:close/>
                    <a:moveTo>
                      <a:pt x="6968" y="2310"/>
                    </a:moveTo>
                    <a:cubicBezTo>
                      <a:pt x="7064" y="2310"/>
                      <a:pt x="7123" y="2385"/>
                      <a:pt x="7039" y="2669"/>
                    </a:cubicBezTo>
                    <a:cubicBezTo>
                      <a:pt x="7006" y="2735"/>
                      <a:pt x="6839" y="2869"/>
                      <a:pt x="6772" y="2902"/>
                    </a:cubicBezTo>
                    <a:cubicBezTo>
                      <a:pt x="6439" y="3169"/>
                      <a:pt x="6039" y="3436"/>
                      <a:pt x="5672" y="3669"/>
                    </a:cubicBezTo>
                    <a:cubicBezTo>
                      <a:pt x="5672" y="3369"/>
                      <a:pt x="5838" y="3069"/>
                      <a:pt x="6039" y="2869"/>
                    </a:cubicBezTo>
                    <a:cubicBezTo>
                      <a:pt x="6205" y="2702"/>
                      <a:pt x="6472" y="2502"/>
                      <a:pt x="6672" y="2402"/>
                    </a:cubicBezTo>
                    <a:cubicBezTo>
                      <a:pt x="6739" y="2385"/>
                      <a:pt x="6872" y="2310"/>
                      <a:pt x="6968" y="2310"/>
                    </a:cubicBezTo>
                    <a:close/>
                    <a:moveTo>
                      <a:pt x="9163" y="3584"/>
                    </a:moveTo>
                    <a:cubicBezTo>
                      <a:pt x="9183" y="3584"/>
                      <a:pt x="9199" y="3590"/>
                      <a:pt x="9207" y="3603"/>
                    </a:cubicBezTo>
                    <a:cubicBezTo>
                      <a:pt x="9274" y="3703"/>
                      <a:pt x="8707" y="4203"/>
                      <a:pt x="8674" y="4203"/>
                    </a:cubicBezTo>
                    <a:cubicBezTo>
                      <a:pt x="8507" y="4303"/>
                      <a:pt x="8307" y="4437"/>
                      <a:pt x="8140" y="4570"/>
                    </a:cubicBezTo>
                    <a:cubicBezTo>
                      <a:pt x="8207" y="4337"/>
                      <a:pt x="8340" y="4070"/>
                      <a:pt x="8607" y="3870"/>
                    </a:cubicBezTo>
                    <a:cubicBezTo>
                      <a:pt x="8665" y="3841"/>
                      <a:pt x="9026" y="3584"/>
                      <a:pt x="9163" y="3584"/>
                    </a:cubicBezTo>
                    <a:close/>
                    <a:moveTo>
                      <a:pt x="11030" y="4725"/>
                    </a:moveTo>
                    <a:cubicBezTo>
                      <a:pt x="11054" y="4725"/>
                      <a:pt x="11081" y="4729"/>
                      <a:pt x="11109" y="4737"/>
                    </a:cubicBezTo>
                    <a:cubicBezTo>
                      <a:pt x="11109" y="4770"/>
                      <a:pt x="11142" y="4870"/>
                      <a:pt x="11142" y="4904"/>
                    </a:cubicBezTo>
                    <a:cubicBezTo>
                      <a:pt x="11209" y="5037"/>
                      <a:pt x="11209" y="5104"/>
                      <a:pt x="11109" y="5204"/>
                    </a:cubicBezTo>
                    <a:cubicBezTo>
                      <a:pt x="10975" y="5404"/>
                      <a:pt x="10642" y="5604"/>
                      <a:pt x="10442" y="5771"/>
                    </a:cubicBezTo>
                    <a:cubicBezTo>
                      <a:pt x="10342" y="5838"/>
                      <a:pt x="10275" y="5904"/>
                      <a:pt x="10175" y="5938"/>
                    </a:cubicBezTo>
                    <a:cubicBezTo>
                      <a:pt x="10208" y="5604"/>
                      <a:pt x="10375" y="5237"/>
                      <a:pt x="10642" y="5037"/>
                    </a:cubicBezTo>
                    <a:cubicBezTo>
                      <a:pt x="10759" y="4920"/>
                      <a:pt x="10851" y="4725"/>
                      <a:pt x="11030" y="4725"/>
                    </a:cubicBezTo>
                    <a:close/>
                    <a:moveTo>
                      <a:pt x="2836" y="0"/>
                    </a:moveTo>
                    <a:cubicBezTo>
                      <a:pt x="1969" y="0"/>
                      <a:pt x="1002" y="234"/>
                      <a:pt x="468" y="1001"/>
                    </a:cubicBezTo>
                    <a:cubicBezTo>
                      <a:pt x="101" y="1535"/>
                      <a:pt x="1" y="2369"/>
                      <a:pt x="468" y="2902"/>
                    </a:cubicBezTo>
                    <a:cubicBezTo>
                      <a:pt x="754" y="3207"/>
                      <a:pt x="1138" y="3316"/>
                      <a:pt x="1539" y="3316"/>
                    </a:cubicBezTo>
                    <a:cubicBezTo>
                      <a:pt x="1840" y="3316"/>
                      <a:pt x="2150" y="3255"/>
                      <a:pt x="2436" y="3169"/>
                    </a:cubicBezTo>
                    <a:cubicBezTo>
                      <a:pt x="2636" y="3770"/>
                      <a:pt x="3170" y="4203"/>
                      <a:pt x="3837" y="4337"/>
                    </a:cubicBezTo>
                    <a:cubicBezTo>
                      <a:pt x="3953" y="4354"/>
                      <a:pt x="4065" y="4363"/>
                      <a:pt x="4172" y="4363"/>
                    </a:cubicBezTo>
                    <a:cubicBezTo>
                      <a:pt x="4467" y="4363"/>
                      <a:pt x="4736" y="4301"/>
                      <a:pt x="5004" y="4203"/>
                    </a:cubicBezTo>
                    <a:cubicBezTo>
                      <a:pt x="5038" y="4437"/>
                      <a:pt x="5171" y="4704"/>
                      <a:pt x="5371" y="4904"/>
                    </a:cubicBezTo>
                    <a:cubicBezTo>
                      <a:pt x="5781" y="5337"/>
                      <a:pt x="6329" y="5510"/>
                      <a:pt x="6865" y="5510"/>
                    </a:cubicBezTo>
                    <a:cubicBezTo>
                      <a:pt x="7072" y="5510"/>
                      <a:pt x="7278" y="5484"/>
                      <a:pt x="7473" y="5437"/>
                    </a:cubicBezTo>
                    <a:cubicBezTo>
                      <a:pt x="7473" y="5504"/>
                      <a:pt x="7473" y="5537"/>
                      <a:pt x="7506" y="5571"/>
                    </a:cubicBezTo>
                    <a:cubicBezTo>
                      <a:pt x="7776" y="6218"/>
                      <a:pt x="8350" y="6647"/>
                      <a:pt x="9001" y="6647"/>
                    </a:cubicBezTo>
                    <a:cubicBezTo>
                      <a:pt x="9156" y="6647"/>
                      <a:pt x="9314" y="6623"/>
                      <a:pt x="9474" y="6572"/>
                    </a:cubicBezTo>
                    <a:cubicBezTo>
                      <a:pt x="9508" y="6572"/>
                      <a:pt x="9608" y="6538"/>
                      <a:pt x="9641" y="6505"/>
                    </a:cubicBezTo>
                    <a:cubicBezTo>
                      <a:pt x="9708" y="6872"/>
                      <a:pt x="10008" y="7205"/>
                      <a:pt x="10475" y="7372"/>
                    </a:cubicBezTo>
                    <a:cubicBezTo>
                      <a:pt x="10629" y="7418"/>
                      <a:pt x="10776" y="7438"/>
                      <a:pt x="10918" y="7438"/>
                    </a:cubicBezTo>
                    <a:cubicBezTo>
                      <a:pt x="11296" y="7438"/>
                      <a:pt x="11636" y="7290"/>
                      <a:pt x="11976" y="7072"/>
                    </a:cubicBezTo>
                    <a:cubicBezTo>
                      <a:pt x="12009" y="7572"/>
                      <a:pt x="12276" y="8073"/>
                      <a:pt x="12510" y="8506"/>
                    </a:cubicBezTo>
                    <a:cubicBezTo>
                      <a:pt x="12567" y="8583"/>
                      <a:pt x="12654" y="8615"/>
                      <a:pt x="12746" y="8615"/>
                    </a:cubicBezTo>
                    <a:cubicBezTo>
                      <a:pt x="12974" y="8615"/>
                      <a:pt x="13229" y="8411"/>
                      <a:pt x="13110" y="8173"/>
                    </a:cubicBezTo>
                    <a:cubicBezTo>
                      <a:pt x="12843" y="7706"/>
                      <a:pt x="12510" y="6938"/>
                      <a:pt x="12710" y="6438"/>
                    </a:cubicBezTo>
                    <a:lnTo>
                      <a:pt x="13210" y="5938"/>
                    </a:lnTo>
                    <a:cubicBezTo>
                      <a:pt x="13310" y="5871"/>
                      <a:pt x="13310" y="5704"/>
                      <a:pt x="13177" y="5704"/>
                    </a:cubicBezTo>
                    <a:cubicBezTo>
                      <a:pt x="13154" y="5703"/>
                      <a:pt x="13132" y="5702"/>
                      <a:pt x="13110" y="5702"/>
                    </a:cubicBezTo>
                    <a:cubicBezTo>
                      <a:pt x="12613" y="5702"/>
                      <a:pt x="12269" y="6059"/>
                      <a:pt x="12110" y="6538"/>
                    </a:cubicBezTo>
                    <a:cubicBezTo>
                      <a:pt x="12110" y="6572"/>
                      <a:pt x="12110" y="6605"/>
                      <a:pt x="12043" y="6672"/>
                    </a:cubicBezTo>
                    <a:cubicBezTo>
                      <a:pt x="11722" y="6825"/>
                      <a:pt x="11365" y="6920"/>
                      <a:pt x="11050" y="6920"/>
                    </a:cubicBezTo>
                    <a:cubicBezTo>
                      <a:pt x="10612" y="6920"/>
                      <a:pt x="10252" y="6737"/>
                      <a:pt x="10175" y="6271"/>
                    </a:cubicBezTo>
                    <a:cubicBezTo>
                      <a:pt x="10442" y="6105"/>
                      <a:pt x="10675" y="5938"/>
                      <a:pt x="10875" y="5738"/>
                    </a:cubicBezTo>
                    <a:cubicBezTo>
                      <a:pt x="11142" y="5504"/>
                      <a:pt x="11576" y="5104"/>
                      <a:pt x="11542" y="4737"/>
                    </a:cubicBezTo>
                    <a:cubicBezTo>
                      <a:pt x="11509" y="4437"/>
                      <a:pt x="11209" y="4237"/>
                      <a:pt x="10909" y="4237"/>
                    </a:cubicBezTo>
                    <a:cubicBezTo>
                      <a:pt x="10508" y="4270"/>
                      <a:pt x="10141" y="4704"/>
                      <a:pt x="9908" y="5037"/>
                    </a:cubicBezTo>
                    <a:cubicBezTo>
                      <a:pt x="9708" y="5337"/>
                      <a:pt x="9641" y="5738"/>
                      <a:pt x="9641" y="6105"/>
                    </a:cubicBezTo>
                    <a:cubicBezTo>
                      <a:pt x="9541" y="6105"/>
                      <a:pt x="9474" y="6171"/>
                      <a:pt x="9374" y="6171"/>
                    </a:cubicBezTo>
                    <a:cubicBezTo>
                      <a:pt x="9352" y="6172"/>
                      <a:pt x="9329" y="6173"/>
                      <a:pt x="9307" y="6173"/>
                    </a:cubicBezTo>
                    <a:cubicBezTo>
                      <a:pt x="8678" y="6173"/>
                      <a:pt x="8269" y="5721"/>
                      <a:pt x="8140" y="5237"/>
                    </a:cubicBezTo>
                    <a:cubicBezTo>
                      <a:pt x="8474" y="5070"/>
                      <a:pt x="8807" y="4870"/>
                      <a:pt x="9041" y="4603"/>
                    </a:cubicBezTo>
                    <a:cubicBezTo>
                      <a:pt x="9308" y="4370"/>
                      <a:pt x="9708" y="4003"/>
                      <a:pt x="9708" y="3603"/>
                    </a:cubicBezTo>
                    <a:cubicBezTo>
                      <a:pt x="9724" y="3187"/>
                      <a:pt x="9472" y="3047"/>
                      <a:pt x="9161" y="3047"/>
                    </a:cubicBezTo>
                    <a:cubicBezTo>
                      <a:pt x="8823" y="3047"/>
                      <a:pt x="8415" y="3213"/>
                      <a:pt x="8207" y="3369"/>
                    </a:cubicBezTo>
                    <a:cubicBezTo>
                      <a:pt x="7773" y="3703"/>
                      <a:pt x="7406" y="4237"/>
                      <a:pt x="7373" y="4837"/>
                    </a:cubicBezTo>
                    <a:cubicBezTo>
                      <a:pt x="7306" y="4837"/>
                      <a:pt x="7239" y="4870"/>
                      <a:pt x="7173" y="4870"/>
                    </a:cubicBezTo>
                    <a:cubicBezTo>
                      <a:pt x="7076" y="4882"/>
                      <a:pt x="6978" y="4889"/>
                      <a:pt x="6879" y="4889"/>
                    </a:cubicBezTo>
                    <a:cubicBezTo>
                      <a:pt x="6431" y="4889"/>
                      <a:pt x="5978" y="4753"/>
                      <a:pt x="5705" y="4370"/>
                    </a:cubicBezTo>
                    <a:cubicBezTo>
                      <a:pt x="5638" y="4237"/>
                      <a:pt x="5572" y="4070"/>
                      <a:pt x="5538" y="3936"/>
                    </a:cubicBezTo>
                    <a:cubicBezTo>
                      <a:pt x="5805" y="3836"/>
                      <a:pt x="6039" y="3603"/>
                      <a:pt x="6305" y="3436"/>
                    </a:cubicBezTo>
                    <a:cubicBezTo>
                      <a:pt x="6572" y="3202"/>
                      <a:pt x="7673" y="2535"/>
                      <a:pt x="7273" y="2002"/>
                    </a:cubicBezTo>
                    <a:cubicBezTo>
                      <a:pt x="7156" y="1862"/>
                      <a:pt x="7006" y="1805"/>
                      <a:pt x="6839" y="1805"/>
                    </a:cubicBezTo>
                    <a:cubicBezTo>
                      <a:pt x="6290" y="1805"/>
                      <a:pt x="5568" y="2421"/>
                      <a:pt x="5338" y="2702"/>
                    </a:cubicBezTo>
                    <a:cubicBezTo>
                      <a:pt x="5038" y="3069"/>
                      <a:pt x="4938" y="3436"/>
                      <a:pt x="4938" y="3870"/>
                    </a:cubicBezTo>
                    <a:cubicBezTo>
                      <a:pt x="4802" y="3891"/>
                      <a:pt x="4664" y="3902"/>
                      <a:pt x="4527" y="3902"/>
                    </a:cubicBezTo>
                    <a:cubicBezTo>
                      <a:pt x="3819" y="3902"/>
                      <a:pt x="3132" y="3606"/>
                      <a:pt x="2936" y="2936"/>
                    </a:cubicBezTo>
                    <a:cubicBezTo>
                      <a:pt x="3637" y="2669"/>
                      <a:pt x="4638" y="2068"/>
                      <a:pt x="4804" y="1268"/>
                    </a:cubicBezTo>
                    <a:cubicBezTo>
                      <a:pt x="4880" y="929"/>
                      <a:pt x="4551" y="834"/>
                      <a:pt x="4191" y="834"/>
                    </a:cubicBezTo>
                    <a:cubicBezTo>
                      <a:pt x="3912" y="834"/>
                      <a:pt x="3615" y="891"/>
                      <a:pt x="3470" y="934"/>
                    </a:cubicBezTo>
                    <a:cubicBezTo>
                      <a:pt x="2703" y="1234"/>
                      <a:pt x="2269" y="1935"/>
                      <a:pt x="2336" y="2735"/>
                    </a:cubicBezTo>
                    <a:cubicBezTo>
                      <a:pt x="2084" y="2804"/>
                      <a:pt x="1832" y="2849"/>
                      <a:pt x="1606" y="2849"/>
                    </a:cubicBezTo>
                    <a:cubicBezTo>
                      <a:pt x="1173" y="2849"/>
                      <a:pt x="834" y="2684"/>
                      <a:pt x="768" y="2202"/>
                    </a:cubicBezTo>
                    <a:cubicBezTo>
                      <a:pt x="601" y="1001"/>
                      <a:pt x="2036" y="667"/>
                      <a:pt x="2936" y="334"/>
                    </a:cubicBezTo>
                    <a:cubicBezTo>
                      <a:pt x="3136" y="234"/>
                      <a:pt x="3036" y="0"/>
                      <a:pt x="283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4"/>
              <p:cNvSpPr/>
              <p:nvPr/>
            </p:nvSpPr>
            <p:spPr>
              <a:xfrm>
                <a:off x="3363400" y="879850"/>
                <a:ext cx="316625" cy="129125"/>
              </a:xfrm>
              <a:custGeom>
                <a:rect b="b" l="l" r="r" t="t"/>
                <a:pathLst>
                  <a:path extrusionOk="0" h="5165" w="12665">
                    <a:moveTo>
                      <a:pt x="589" y="1"/>
                    </a:moveTo>
                    <a:cubicBezTo>
                      <a:pt x="494" y="1"/>
                      <a:pt x="398" y="5"/>
                      <a:pt x="301" y="16"/>
                    </a:cubicBezTo>
                    <a:cubicBezTo>
                      <a:pt x="101" y="49"/>
                      <a:pt x="1" y="350"/>
                      <a:pt x="234" y="450"/>
                    </a:cubicBezTo>
                    <a:cubicBezTo>
                      <a:pt x="668" y="616"/>
                      <a:pt x="1235" y="650"/>
                      <a:pt x="1669" y="783"/>
                    </a:cubicBezTo>
                    <a:cubicBezTo>
                      <a:pt x="2236" y="850"/>
                      <a:pt x="2769" y="983"/>
                      <a:pt x="3270" y="1117"/>
                    </a:cubicBezTo>
                    <a:cubicBezTo>
                      <a:pt x="4337" y="1384"/>
                      <a:pt x="5438" y="1717"/>
                      <a:pt x="6472" y="2151"/>
                    </a:cubicBezTo>
                    <a:cubicBezTo>
                      <a:pt x="8507" y="2951"/>
                      <a:pt x="10341" y="4119"/>
                      <a:pt x="12276" y="5153"/>
                    </a:cubicBezTo>
                    <a:cubicBezTo>
                      <a:pt x="12304" y="5161"/>
                      <a:pt x="12332" y="5165"/>
                      <a:pt x="12358" y="5165"/>
                    </a:cubicBezTo>
                    <a:cubicBezTo>
                      <a:pt x="12546" y="5165"/>
                      <a:pt x="12664" y="4970"/>
                      <a:pt x="12576" y="4853"/>
                    </a:cubicBezTo>
                    <a:cubicBezTo>
                      <a:pt x="10909" y="3352"/>
                      <a:pt x="8807" y="2318"/>
                      <a:pt x="6739" y="1517"/>
                    </a:cubicBezTo>
                    <a:cubicBezTo>
                      <a:pt x="5738" y="1150"/>
                      <a:pt x="4671" y="817"/>
                      <a:pt x="3603" y="516"/>
                    </a:cubicBezTo>
                    <a:cubicBezTo>
                      <a:pt x="3070" y="383"/>
                      <a:pt x="2503" y="283"/>
                      <a:pt x="2002" y="183"/>
                    </a:cubicBezTo>
                    <a:cubicBezTo>
                      <a:pt x="1555" y="127"/>
                      <a:pt x="1084" y="1"/>
                      <a:pt x="58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4"/>
              <p:cNvSpPr/>
              <p:nvPr/>
            </p:nvSpPr>
            <p:spPr>
              <a:xfrm>
                <a:off x="3357575" y="972800"/>
                <a:ext cx="341100" cy="145125"/>
              </a:xfrm>
              <a:custGeom>
                <a:rect b="b" l="l" r="r" t="t"/>
                <a:pathLst>
                  <a:path extrusionOk="0" h="5805" w="13644">
                    <a:moveTo>
                      <a:pt x="167" y="1"/>
                    </a:moveTo>
                    <a:cubicBezTo>
                      <a:pt x="34" y="1"/>
                      <a:pt x="0" y="167"/>
                      <a:pt x="134" y="234"/>
                    </a:cubicBezTo>
                    <a:cubicBezTo>
                      <a:pt x="2502" y="801"/>
                      <a:pt x="4837" y="1468"/>
                      <a:pt x="7072" y="2436"/>
                    </a:cubicBezTo>
                    <a:cubicBezTo>
                      <a:pt x="8173" y="2869"/>
                      <a:pt x="9240" y="3370"/>
                      <a:pt x="10308" y="3970"/>
                    </a:cubicBezTo>
                    <a:cubicBezTo>
                      <a:pt x="10808" y="4270"/>
                      <a:pt x="11342" y="4571"/>
                      <a:pt x="11842" y="4838"/>
                    </a:cubicBezTo>
                    <a:cubicBezTo>
                      <a:pt x="12376" y="5171"/>
                      <a:pt x="12876" y="5571"/>
                      <a:pt x="13410" y="5805"/>
                    </a:cubicBezTo>
                    <a:cubicBezTo>
                      <a:pt x="13577" y="5805"/>
                      <a:pt x="13643" y="5671"/>
                      <a:pt x="13543" y="5605"/>
                    </a:cubicBezTo>
                    <a:cubicBezTo>
                      <a:pt x="12743" y="4771"/>
                      <a:pt x="11542" y="4170"/>
                      <a:pt x="10541" y="3603"/>
                    </a:cubicBezTo>
                    <a:cubicBezTo>
                      <a:pt x="9474" y="2969"/>
                      <a:pt x="8340" y="2436"/>
                      <a:pt x="7205" y="1969"/>
                    </a:cubicBezTo>
                    <a:cubicBezTo>
                      <a:pt x="4970" y="1068"/>
                      <a:pt x="2569" y="301"/>
                      <a:pt x="16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4"/>
              <p:cNvSpPr/>
              <p:nvPr/>
            </p:nvSpPr>
            <p:spPr>
              <a:xfrm>
                <a:off x="3315875" y="1085925"/>
                <a:ext cx="354450" cy="137200"/>
              </a:xfrm>
              <a:custGeom>
                <a:rect b="b" l="l" r="r" t="t"/>
                <a:pathLst>
                  <a:path extrusionOk="0" h="5488" w="14178">
                    <a:moveTo>
                      <a:pt x="2095" y="1"/>
                    </a:moveTo>
                    <a:cubicBezTo>
                      <a:pt x="1447" y="1"/>
                      <a:pt x="802" y="47"/>
                      <a:pt x="167" y="146"/>
                    </a:cubicBezTo>
                    <a:cubicBezTo>
                      <a:pt x="0" y="212"/>
                      <a:pt x="0" y="446"/>
                      <a:pt x="201" y="446"/>
                    </a:cubicBezTo>
                    <a:cubicBezTo>
                      <a:pt x="2802" y="446"/>
                      <a:pt x="5371" y="746"/>
                      <a:pt x="7806" y="1714"/>
                    </a:cubicBezTo>
                    <a:cubicBezTo>
                      <a:pt x="8973" y="2147"/>
                      <a:pt x="10141" y="2748"/>
                      <a:pt x="11175" y="3448"/>
                    </a:cubicBezTo>
                    <a:cubicBezTo>
                      <a:pt x="11709" y="3815"/>
                      <a:pt x="12209" y="4215"/>
                      <a:pt x="12676" y="4616"/>
                    </a:cubicBezTo>
                    <a:cubicBezTo>
                      <a:pt x="13025" y="4901"/>
                      <a:pt x="13434" y="5488"/>
                      <a:pt x="13875" y="5488"/>
                    </a:cubicBezTo>
                    <a:cubicBezTo>
                      <a:pt x="13898" y="5488"/>
                      <a:pt x="13921" y="5486"/>
                      <a:pt x="13944" y="5483"/>
                    </a:cubicBezTo>
                    <a:cubicBezTo>
                      <a:pt x="14077" y="5450"/>
                      <a:pt x="14177" y="5283"/>
                      <a:pt x="14177" y="5149"/>
                    </a:cubicBezTo>
                    <a:cubicBezTo>
                      <a:pt x="14177" y="4616"/>
                      <a:pt x="13377" y="4149"/>
                      <a:pt x="13010" y="3882"/>
                    </a:cubicBezTo>
                    <a:cubicBezTo>
                      <a:pt x="12509" y="3481"/>
                      <a:pt x="12009" y="3148"/>
                      <a:pt x="11509" y="2814"/>
                    </a:cubicBezTo>
                    <a:cubicBezTo>
                      <a:pt x="10341" y="2114"/>
                      <a:pt x="9140" y="1480"/>
                      <a:pt x="7873" y="1080"/>
                    </a:cubicBezTo>
                    <a:cubicBezTo>
                      <a:pt x="6065" y="427"/>
                      <a:pt x="4068" y="1"/>
                      <a:pt x="20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4"/>
              <p:cNvSpPr/>
              <p:nvPr/>
            </p:nvSpPr>
            <p:spPr>
              <a:xfrm>
                <a:off x="3440125" y="1197125"/>
                <a:ext cx="150750" cy="50175"/>
              </a:xfrm>
              <a:custGeom>
                <a:rect b="b" l="l" r="r" t="t"/>
                <a:pathLst>
                  <a:path extrusionOk="0" h="2007" w="6030">
                    <a:moveTo>
                      <a:pt x="67" y="1"/>
                    </a:moveTo>
                    <a:cubicBezTo>
                      <a:pt x="1" y="1"/>
                      <a:pt x="1" y="168"/>
                      <a:pt x="67" y="168"/>
                    </a:cubicBezTo>
                    <a:cubicBezTo>
                      <a:pt x="2102" y="334"/>
                      <a:pt x="4037" y="1035"/>
                      <a:pt x="5838" y="2002"/>
                    </a:cubicBezTo>
                    <a:cubicBezTo>
                      <a:pt x="5847" y="2005"/>
                      <a:pt x="5856" y="2007"/>
                      <a:pt x="5865" y="2007"/>
                    </a:cubicBezTo>
                    <a:cubicBezTo>
                      <a:pt x="5955" y="2007"/>
                      <a:pt x="6029" y="1866"/>
                      <a:pt x="5938" y="1835"/>
                    </a:cubicBezTo>
                    <a:cubicBezTo>
                      <a:pt x="4270" y="535"/>
                      <a:pt x="2202" y="1"/>
                      <a:pt x="6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4" name="Google Shape;324;p14"/>
            <p:cNvGrpSpPr/>
            <p:nvPr/>
          </p:nvGrpSpPr>
          <p:grpSpPr>
            <a:xfrm rot="-2700000">
              <a:off x="838948" y="840954"/>
              <a:ext cx="310902" cy="239933"/>
              <a:chOff x="4882422" y="4353914"/>
              <a:chExt cx="235250" cy="181550"/>
            </a:xfrm>
          </p:grpSpPr>
          <p:sp>
            <p:nvSpPr>
              <p:cNvPr id="325" name="Google Shape;325;p14"/>
              <p:cNvSpPr/>
              <p:nvPr/>
            </p:nvSpPr>
            <p:spPr>
              <a:xfrm>
                <a:off x="4990847" y="4415089"/>
                <a:ext cx="39300" cy="35825"/>
              </a:xfrm>
              <a:custGeom>
                <a:rect b="b" l="l" r="r" t="t"/>
                <a:pathLst>
                  <a:path extrusionOk="0" fill="none" h="1433" w="1572">
                    <a:moveTo>
                      <a:pt x="219" y="0"/>
                    </a:moveTo>
                    <a:cubicBezTo>
                      <a:pt x="0" y="796"/>
                      <a:pt x="856" y="1433"/>
                      <a:pt x="1572" y="1075"/>
                    </a:cubicBezTo>
                  </a:path>
                </a:pathLst>
              </a:custGeom>
              <a:solidFill>
                <a:schemeClr val="lt2"/>
              </a:solidFill>
              <a:ln cap="rnd" cmpd="sng" w="179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4"/>
              <p:cNvSpPr/>
              <p:nvPr/>
            </p:nvSpPr>
            <p:spPr>
              <a:xfrm>
                <a:off x="4976422" y="4364364"/>
                <a:ext cx="31850" cy="29000"/>
              </a:xfrm>
              <a:custGeom>
                <a:rect b="b" l="l" r="r" t="t"/>
                <a:pathLst>
                  <a:path extrusionOk="0" h="1160" w="1274">
                    <a:moveTo>
                      <a:pt x="647" y="0"/>
                    </a:moveTo>
                    <a:cubicBezTo>
                      <a:pt x="498" y="0"/>
                      <a:pt x="348" y="60"/>
                      <a:pt x="239" y="179"/>
                    </a:cubicBezTo>
                    <a:cubicBezTo>
                      <a:pt x="0" y="398"/>
                      <a:pt x="0" y="776"/>
                      <a:pt x="239" y="995"/>
                    </a:cubicBezTo>
                    <a:cubicBezTo>
                      <a:pt x="348" y="1104"/>
                      <a:pt x="498" y="1159"/>
                      <a:pt x="647" y="1159"/>
                    </a:cubicBezTo>
                    <a:cubicBezTo>
                      <a:pt x="796" y="1159"/>
                      <a:pt x="945" y="1104"/>
                      <a:pt x="1055" y="995"/>
                    </a:cubicBezTo>
                    <a:cubicBezTo>
                      <a:pt x="1273" y="776"/>
                      <a:pt x="1273" y="398"/>
                      <a:pt x="1055" y="179"/>
                    </a:cubicBezTo>
                    <a:cubicBezTo>
                      <a:pt x="945" y="60"/>
                      <a:pt x="796" y="0"/>
                      <a:pt x="64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4"/>
              <p:cNvSpPr/>
              <p:nvPr/>
            </p:nvSpPr>
            <p:spPr>
              <a:xfrm>
                <a:off x="5050022" y="4414089"/>
                <a:ext cx="31850" cy="29000"/>
              </a:xfrm>
              <a:custGeom>
                <a:rect b="b" l="l" r="r" t="t"/>
                <a:pathLst>
                  <a:path extrusionOk="0" h="1160" w="1274">
                    <a:moveTo>
                      <a:pt x="627" y="1"/>
                    </a:moveTo>
                    <a:cubicBezTo>
                      <a:pt x="478" y="1"/>
                      <a:pt x="329" y="60"/>
                      <a:pt x="219" y="180"/>
                    </a:cubicBezTo>
                    <a:cubicBezTo>
                      <a:pt x="0" y="398"/>
                      <a:pt x="0" y="776"/>
                      <a:pt x="219" y="995"/>
                    </a:cubicBezTo>
                    <a:cubicBezTo>
                      <a:pt x="329" y="1105"/>
                      <a:pt x="478" y="1159"/>
                      <a:pt x="627" y="1159"/>
                    </a:cubicBezTo>
                    <a:cubicBezTo>
                      <a:pt x="776" y="1159"/>
                      <a:pt x="925" y="1105"/>
                      <a:pt x="1035" y="995"/>
                    </a:cubicBezTo>
                    <a:cubicBezTo>
                      <a:pt x="1273" y="776"/>
                      <a:pt x="1273" y="398"/>
                      <a:pt x="1035" y="180"/>
                    </a:cubicBezTo>
                    <a:cubicBezTo>
                      <a:pt x="925" y="60"/>
                      <a:pt x="776" y="1"/>
                      <a:pt x="6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4"/>
              <p:cNvSpPr/>
              <p:nvPr/>
            </p:nvSpPr>
            <p:spPr>
              <a:xfrm>
                <a:off x="5041572" y="4459339"/>
                <a:ext cx="76100" cy="76125"/>
              </a:xfrm>
              <a:custGeom>
                <a:rect b="b" l="l" r="r" t="t"/>
                <a:pathLst>
                  <a:path extrusionOk="0" h="3045" w="3044">
                    <a:moveTo>
                      <a:pt x="1532" y="1"/>
                    </a:moveTo>
                    <a:cubicBezTo>
                      <a:pt x="677" y="1"/>
                      <a:pt x="0" y="677"/>
                      <a:pt x="0" y="1513"/>
                    </a:cubicBezTo>
                    <a:cubicBezTo>
                      <a:pt x="0" y="2368"/>
                      <a:pt x="677" y="3044"/>
                      <a:pt x="1532" y="3044"/>
                    </a:cubicBezTo>
                    <a:cubicBezTo>
                      <a:pt x="2367" y="3044"/>
                      <a:pt x="3044" y="2368"/>
                      <a:pt x="3044" y="1513"/>
                    </a:cubicBezTo>
                    <a:cubicBezTo>
                      <a:pt x="3044" y="697"/>
                      <a:pt x="2367" y="1"/>
                      <a:pt x="153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4"/>
              <p:cNvSpPr/>
              <p:nvPr/>
            </p:nvSpPr>
            <p:spPr>
              <a:xfrm>
                <a:off x="4882422" y="4353914"/>
                <a:ext cx="76125" cy="75625"/>
              </a:xfrm>
              <a:custGeom>
                <a:rect b="b" l="l" r="r" t="t"/>
                <a:pathLst>
                  <a:path extrusionOk="0" h="3025" w="3045">
                    <a:moveTo>
                      <a:pt x="1532" y="1"/>
                    </a:moveTo>
                    <a:cubicBezTo>
                      <a:pt x="677" y="1"/>
                      <a:pt x="1" y="657"/>
                      <a:pt x="1" y="1512"/>
                    </a:cubicBezTo>
                    <a:cubicBezTo>
                      <a:pt x="1" y="2348"/>
                      <a:pt x="677" y="3024"/>
                      <a:pt x="1532" y="3024"/>
                    </a:cubicBezTo>
                    <a:cubicBezTo>
                      <a:pt x="2368" y="3024"/>
                      <a:pt x="3044" y="2348"/>
                      <a:pt x="3044" y="1512"/>
                    </a:cubicBezTo>
                    <a:cubicBezTo>
                      <a:pt x="3044" y="697"/>
                      <a:pt x="2368" y="1"/>
                      <a:pt x="153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30" name="Google Shape;330;p14"/>
          <p:cNvSpPr/>
          <p:nvPr/>
        </p:nvSpPr>
        <p:spPr>
          <a:xfrm rot="10800000">
            <a:off x="5" y="1440249"/>
            <a:ext cx="652395" cy="4018096"/>
          </a:xfrm>
          <a:custGeom>
            <a:rect b="b" l="l" r="r" t="t"/>
            <a:pathLst>
              <a:path extrusionOk="0" h="104829" w="1860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4"/>
          <p:cNvSpPr/>
          <p:nvPr/>
        </p:nvSpPr>
        <p:spPr>
          <a:xfrm>
            <a:off x="376249" y="4391820"/>
            <a:ext cx="343752" cy="303049"/>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2" name="Google Shape;332;p14"/>
          <p:cNvGrpSpPr/>
          <p:nvPr/>
        </p:nvGrpSpPr>
        <p:grpSpPr>
          <a:xfrm>
            <a:off x="2121325" y="1000564"/>
            <a:ext cx="256063" cy="319186"/>
            <a:chOff x="2121325" y="1000564"/>
            <a:chExt cx="256063" cy="319186"/>
          </a:xfrm>
        </p:grpSpPr>
        <p:sp>
          <p:nvSpPr>
            <p:cNvPr id="333" name="Google Shape;333;p14"/>
            <p:cNvSpPr/>
            <p:nvPr/>
          </p:nvSpPr>
          <p:spPr>
            <a:xfrm rot="-5400000">
              <a:off x="2283888" y="964664"/>
              <a:ext cx="57600" cy="129400"/>
            </a:xfrm>
            <a:custGeom>
              <a:rect b="b" l="l" r="r" t="t"/>
              <a:pathLst>
                <a:path extrusionOk="0" h="5176" w="2304">
                  <a:moveTo>
                    <a:pt x="1107" y="1"/>
                  </a:moveTo>
                  <a:cubicBezTo>
                    <a:pt x="725" y="1"/>
                    <a:pt x="361" y="211"/>
                    <a:pt x="254" y="700"/>
                  </a:cubicBezTo>
                  <a:cubicBezTo>
                    <a:pt x="0" y="1969"/>
                    <a:pt x="0" y="3209"/>
                    <a:pt x="224" y="4478"/>
                  </a:cubicBezTo>
                  <a:cubicBezTo>
                    <a:pt x="313" y="4965"/>
                    <a:pt x="663" y="5175"/>
                    <a:pt x="1039" y="5175"/>
                  </a:cubicBezTo>
                  <a:cubicBezTo>
                    <a:pt x="1610" y="5175"/>
                    <a:pt x="2241" y="4688"/>
                    <a:pt x="2106" y="3941"/>
                  </a:cubicBezTo>
                  <a:cubicBezTo>
                    <a:pt x="1942" y="3030"/>
                    <a:pt x="1957" y="2119"/>
                    <a:pt x="2151" y="1208"/>
                  </a:cubicBezTo>
                  <a:cubicBezTo>
                    <a:pt x="2304" y="480"/>
                    <a:pt x="1684" y="1"/>
                    <a:pt x="110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4"/>
            <p:cNvSpPr/>
            <p:nvPr/>
          </p:nvSpPr>
          <p:spPr>
            <a:xfrm rot="-3370778">
              <a:off x="2225550" y="1076627"/>
              <a:ext cx="63151" cy="149252"/>
            </a:xfrm>
            <a:custGeom>
              <a:rect b="b" l="l" r="r" t="t"/>
              <a:pathLst>
                <a:path extrusionOk="0" h="5970" w="2526">
                  <a:moveTo>
                    <a:pt x="1338" y="0"/>
                  </a:moveTo>
                  <a:cubicBezTo>
                    <a:pt x="954" y="0"/>
                    <a:pt x="583" y="214"/>
                    <a:pt x="464" y="709"/>
                  </a:cubicBezTo>
                  <a:cubicBezTo>
                    <a:pt x="106" y="2128"/>
                    <a:pt x="1" y="3576"/>
                    <a:pt x="150" y="5040"/>
                  </a:cubicBezTo>
                  <a:cubicBezTo>
                    <a:pt x="218" y="5656"/>
                    <a:pt x="747" y="5970"/>
                    <a:pt x="1238" y="5970"/>
                  </a:cubicBezTo>
                  <a:cubicBezTo>
                    <a:pt x="1724" y="5970"/>
                    <a:pt x="2174" y="5664"/>
                    <a:pt x="2107" y="5040"/>
                  </a:cubicBezTo>
                  <a:cubicBezTo>
                    <a:pt x="1972" y="3756"/>
                    <a:pt x="2047" y="2486"/>
                    <a:pt x="2346" y="1231"/>
                  </a:cubicBezTo>
                  <a:cubicBezTo>
                    <a:pt x="2525" y="486"/>
                    <a:pt x="1917" y="0"/>
                    <a:pt x="133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4"/>
            <p:cNvSpPr/>
            <p:nvPr/>
          </p:nvSpPr>
          <p:spPr>
            <a:xfrm>
              <a:off x="2121325" y="1162150"/>
              <a:ext cx="65825" cy="157600"/>
            </a:xfrm>
            <a:custGeom>
              <a:rect b="b" l="l" r="r" t="t"/>
              <a:pathLst>
                <a:path extrusionOk="0" h="6304" w="2633">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6" name="Google Shape;336;p14"/>
          <p:cNvGrpSpPr/>
          <p:nvPr/>
        </p:nvGrpSpPr>
        <p:grpSpPr>
          <a:xfrm rot="-3818857">
            <a:off x="8438424" y="4418946"/>
            <a:ext cx="316777" cy="248816"/>
            <a:chOff x="4181197" y="354494"/>
            <a:chExt cx="316771" cy="248811"/>
          </a:xfrm>
        </p:grpSpPr>
        <p:sp>
          <p:nvSpPr>
            <p:cNvPr id="337" name="Google Shape;337;p14"/>
            <p:cNvSpPr/>
            <p:nvPr/>
          </p:nvSpPr>
          <p:spPr>
            <a:xfrm>
              <a:off x="4181197" y="550080"/>
              <a:ext cx="53750" cy="53225"/>
            </a:xfrm>
            <a:custGeom>
              <a:rect b="b" l="l" r="r" t="t"/>
              <a:pathLst>
                <a:path extrusionOk="0" h="2129" w="215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4"/>
            <p:cNvSpPr/>
            <p:nvPr/>
          </p:nvSpPr>
          <p:spPr>
            <a:xfrm>
              <a:off x="4257040" y="354494"/>
              <a:ext cx="62200" cy="62700"/>
            </a:xfrm>
            <a:custGeom>
              <a:rect b="b" l="l" r="r" t="t"/>
              <a:pathLst>
                <a:path extrusionOk="0" h="2508" w="2488">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4"/>
            <p:cNvSpPr/>
            <p:nvPr/>
          </p:nvSpPr>
          <p:spPr>
            <a:xfrm>
              <a:off x="4367816" y="426006"/>
              <a:ext cx="130152" cy="130197"/>
            </a:xfrm>
            <a:custGeom>
              <a:rect b="b" l="l" r="r" t="t"/>
              <a:pathLst>
                <a:path extrusionOk="0" h="2846" w="2845">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0" name="Google Shape;340;p14"/>
          <p:cNvSpPr/>
          <p:nvPr/>
        </p:nvSpPr>
        <p:spPr>
          <a:xfrm>
            <a:off x="8131566" y="-329725"/>
            <a:ext cx="1310812" cy="1222404"/>
          </a:xfrm>
          <a:custGeom>
            <a:rect b="b" l="l" r="r" t="t"/>
            <a:pathLst>
              <a:path extrusionOk="0" h="41536" w="44540">
                <a:moveTo>
                  <a:pt x="29810" y="1"/>
                </a:moveTo>
                <a:cubicBezTo>
                  <a:pt x="18468" y="1"/>
                  <a:pt x="0" y="28135"/>
                  <a:pt x="4917" y="37113"/>
                </a:cubicBezTo>
                <a:cubicBezTo>
                  <a:pt x="5593" y="38327"/>
                  <a:pt x="7065" y="39043"/>
                  <a:pt x="8378" y="39520"/>
                </a:cubicBezTo>
                <a:cubicBezTo>
                  <a:pt x="12278" y="40914"/>
                  <a:pt x="15789" y="41536"/>
                  <a:pt x="18924" y="41536"/>
                </a:cubicBezTo>
                <a:cubicBezTo>
                  <a:pt x="41297" y="41536"/>
                  <a:pt x="44539" y="9881"/>
                  <a:pt x="33443" y="1227"/>
                </a:cubicBezTo>
                <a:cubicBezTo>
                  <a:pt x="32361" y="384"/>
                  <a:pt x="31134" y="1"/>
                  <a:pt x="2981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4"/>
          <p:cNvSpPr txBox="1"/>
          <p:nvPr>
            <p:ph type="ctrTitle"/>
          </p:nvPr>
        </p:nvSpPr>
        <p:spPr>
          <a:xfrm flipH="1">
            <a:off x="2506650" y="2522575"/>
            <a:ext cx="1601400" cy="577800"/>
          </a:xfrm>
          <a:prstGeom prst="rect">
            <a:avLst/>
          </a:prstGeom>
          <a:noFill/>
          <a:ln>
            <a:noFill/>
          </a:ln>
        </p:spPr>
        <p:txBody>
          <a:bodyPr anchorCtr="0" anchor="b" bIns="91425" lIns="91425" spcFirstLastPara="1" rIns="91425" wrap="square" tIns="91425">
            <a:normAutofit/>
          </a:bodyPr>
          <a:lstStyle>
            <a:lvl1pPr lvl="0" algn="r">
              <a:lnSpc>
                <a:spcPct val="100000"/>
              </a:lnSpc>
              <a:spcBef>
                <a:spcPts val="0"/>
              </a:spcBef>
              <a:spcAft>
                <a:spcPts val="0"/>
              </a:spcAft>
              <a:buSzPts val="3300"/>
              <a:buNone/>
              <a:defRPr sz="3300"/>
            </a:lvl1pPr>
            <a:lvl2pPr lvl="1" algn="r">
              <a:lnSpc>
                <a:spcPct val="100000"/>
              </a:lnSpc>
              <a:spcBef>
                <a:spcPts val="0"/>
              </a:spcBef>
              <a:spcAft>
                <a:spcPts val="0"/>
              </a:spcAft>
              <a:buClr>
                <a:schemeClr val="dk2"/>
              </a:buClr>
              <a:buSzPts val="1800"/>
              <a:buNone/>
              <a:defRPr sz="1800">
                <a:solidFill>
                  <a:schemeClr val="dk2"/>
                </a:solidFill>
              </a:defRPr>
            </a:lvl2pPr>
            <a:lvl3pPr lvl="2" algn="r">
              <a:lnSpc>
                <a:spcPct val="100000"/>
              </a:lnSpc>
              <a:spcBef>
                <a:spcPts val="0"/>
              </a:spcBef>
              <a:spcAft>
                <a:spcPts val="0"/>
              </a:spcAft>
              <a:buClr>
                <a:schemeClr val="dk2"/>
              </a:buClr>
              <a:buSzPts val="1800"/>
              <a:buNone/>
              <a:defRPr sz="1800">
                <a:solidFill>
                  <a:schemeClr val="dk2"/>
                </a:solidFill>
              </a:defRPr>
            </a:lvl3pPr>
            <a:lvl4pPr lvl="3" algn="r">
              <a:lnSpc>
                <a:spcPct val="100000"/>
              </a:lnSpc>
              <a:spcBef>
                <a:spcPts val="0"/>
              </a:spcBef>
              <a:spcAft>
                <a:spcPts val="0"/>
              </a:spcAft>
              <a:buClr>
                <a:schemeClr val="dk2"/>
              </a:buClr>
              <a:buSzPts val="1800"/>
              <a:buNone/>
              <a:defRPr sz="1800">
                <a:solidFill>
                  <a:schemeClr val="dk2"/>
                </a:solidFill>
              </a:defRPr>
            </a:lvl4pPr>
            <a:lvl5pPr lvl="4" algn="r">
              <a:lnSpc>
                <a:spcPct val="100000"/>
              </a:lnSpc>
              <a:spcBef>
                <a:spcPts val="0"/>
              </a:spcBef>
              <a:spcAft>
                <a:spcPts val="0"/>
              </a:spcAft>
              <a:buClr>
                <a:schemeClr val="dk2"/>
              </a:buClr>
              <a:buSzPts val="1800"/>
              <a:buNone/>
              <a:defRPr sz="1800">
                <a:solidFill>
                  <a:schemeClr val="dk2"/>
                </a:solidFill>
              </a:defRPr>
            </a:lvl5pPr>
            <a:lvl6pPr lvl="5" algn="r">
              <a:lnSpc>
                <a:spcPct val="100000"/>
              </a:lnSpc>
              <a:spcBef>
                <a:spcPts val="0"/>
              </a:spcBef>
              <a:spcAft>
                <a:spcPts val="0"/>
              </a:spcAft>
              <a:buClr>
                <a:schemeClr val="dk2"/>
              </a:buClr>
              <a:buSzPts val="1800"/>
              <a:buNone/>
              <a:defRPr sz="1800">
                <a:solidFill>
                  <a:schemeClr val="dk2"/>
                </a:solidFill>
              </a:defRPr>
            </a:lvl6pPr>
            <a:lvl7pPr lvl="6" algn="r">
              <a:lnSpc>
                <a:spcPct val="100000"/>
              </a:lnSpc>
              <a:spcBef>
                <a:spcPts val="0"/>
              </a:spcBef>
              <a:spcAft>
                <a:spcPts val="0"/>
              </a:spcAft>
              <a:buClr>
                <a:schemeClr val="dk2"/>
              </a:buClr>
              <a:buSzPts val="1800"/>
              <a:buNone/>
              <a:defRPr sz="1800">
                <a:solidFill>
                  <a:schemeClr val="dk2"/>
                </a:solidFill>
              </a:defRPr>
            </a:lvl7pPr>
            <a:lvl8pPr lvl="7" algn="r">
              <a:lnSpc>
                <a:spcPct val="100000"/>
              </a:lnSpc>
              <a:spcBef>
                <a:spcPts val="0"/>
              </a:spcBef>
              <a:spcAft>
                <a:spcPts val="0"/>
              </a:spcAft>
              <a:buClr>
                <a:schemeClr val="dk2"/>
              </a:buClr>
              <a:buSzPts val="1800"/>
              <a:buNone/>
              <a:defRPr sz="1800">
                <a:solidFill>
                  <a:schemeClr val="dk2"/>
                </a:solidFill>
              </a:defRPr>
            </a:lvl8pPr>
            <a:lvl9pPr lvl="8" algn="r">
              <a:lnSpc>
                <a:spcPct val="100000"/>
              </a:lnSpc>
              <a:spcBef>
                <a:spcPts val="0"/>
              </a:spcBef>
              <a:spcAft>
                <a:spcPts val="0"/>
              </a:spcAft>
              <a:buClr>
                <a:schemeClr val="dk2"/>
              </a:buClr>
              <a:buSzPts val="1800"/>
              <a:buNone/>
              <a:defRPr sz="1800">
                <a:solidFill>
                  <a:schemeClr val="dk2"/>
                </a:solidFill>
              </a:defRPr>
            </a:lvl9pPr>
          </a:lstStyle>
          <a:p/>
        </p:txBody>
      </p:sp>
      <p:sp>
        <p:nvSpPr>
          <p:cNvPr id="342" name="Google Shape;342;p14"/>
          <p:cNvSpPr txBox="1"/>
          <p:nvPr>
            <p:ph idx="1" type="subTitle"/>
          </p:nvPr>
        </p:nvSpPr>
        <p:spPr>
          <a:xfrm flipH="1">
            <a:off x="1287125" y="2984025"/>
            <a:ext cx="2820900" cy="1107600"/>
          </a:xfrm>
          <a:prstGeom prst="rect">
            <a:avLst/>
          </a:prstGeom>
          <a:noFill/>
          <a:ln>
            <a:noFill/>
          </a:ln>
        </p:spPr>
        <p:txBody>
          <a:bodyPr anchorCtr="0" anchor="t" bIns="91425" lIns="91425" spcFirstLastPara="1" rIns="91425" wrap="square" tIns="91425">
            <a:normAutofit/>
          </a:bodyPr>
          <a:lstStyle>
            <a:lvl1pPr lvl="0" algn="r">
              <a:lnSpc>
                <a:spcPct val="100000"/>
              </a:lnSpc>
              <a:spcBef>
                <a:spcPts val="0"/>
              </a:spcBef>
              <a:spcAft>
                <a:spcPts val="0"/>
              </a:spcAft>
              <a:buSzPts val="1600"/>
              <a:buNone/>
              <a:defRPr b="0" sz="1400"/>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343" name="Shape 34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_1">
    <p:bg>
      <p:bgPr>
        <a:blipFill>
          <a:blip r:embed="rId2">
            <a:alphaModFix/>
          </a:blip>
          <a:stretch>
            <a:fillRect/>
          </a:stretch>
        </a:blipFill>
      </p:bgPr>
    </p:bg>
    <p:spTree>
      <p:nvGrpSpPr>
        <p:cNvPr id="344" name="Shape 34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3"/>
          <p:cNvSpPr/>
          <p:nvPr/>
        </p:nvSpPr>
        <p:spPr>
          <a:xfrm rot="7028957">
            <a:off x="8705824" y="4609783"/>
            <a:ext cx="313968" cy="363367"/>
          </a:xfrm>
          <a:custGeom>
            <a:rect b="b" l="l" r="r" t="t"/>
            <a:pathLst>
              <a:path extrusionOk="0" h="14535" w="12559">
                <a:moveTo>
                  <a:pt x="11221" y="0"/>
                </a:moveTo>
                <a:cubicBezTo>
                  <a:pt x="10880" y="0"/>
                  <a:pt x="10563" y="317"/>
                  <a:pt x="10791" y="727"/>
                </a:cubicBezTo>
                <a:cubicBezTo>
                  <a:pt x="10991" y="1061"/>
                  <a:pt x="11124" y="1394"/>
                  <a:pt x="11158" y="1761"/>
                </a:cubicBezTo>
                <a:cubicBezTo>
                  <a:pt x="11191" y="1895"/>
                  <a:pt x="11191" y="1995"/>
                  <a:pt x="11191" y="2161"/>
                </a:cubicBezTo>
                <a:cubicBezTo>
                  <a:pt x="11024" y="2095"/>
                  <a:pt x="10824" y="1995"/>
                  <a:pt x="10657" y="1928"/>
                </a:cubicBezTo>
                <a:lnTo>
                  <a:pt x="9490" y="1328"/>
                </a:lnTo>
                <a:cubicBezTo>
                  <a:pt x="9385" y="1281"/>
                  <a:pt x="9282" y="1260"/>
                  <a:pt x="9185" y="1260"/>
                </a:cubicBezTo>
                <a:cubicBezTo>
                  <a:pt x="8728" y="1260"/>
                  <a:pt x="8402" y="1733"/>
                  <a:pt x="8623" y="2228"/>
                </a:cubicBezTo>
                <a:cubicBezTo>
                  <a:pt x="8856" y="2729"/>
                  <a:pt x="9123" y="3229"/>
                  <a:pt x="9323" y="3729"/>
                </a:cubicBezTo>
                <a:lnTo>
                  <a:pt x="7822" y="2595"/>
                </a:lnTo>
                <a:cubicBezTo>
                  <a:pt x="7678" y="2490"/>
                  <a:pt x="7523" y="2442"/>
                  <a:pt x="7379" y="2442"/>
                </a:cubicBezTo>
                <a:cubicBezTo>
                  <a:pt x="7021" y="2442"/>
                  <a:pt x="6726" y="2734"/>
                  <a:pt x="6821" y="3162"/>
                </a:cubicBezTo>
                <a:cubicBezTo>
                  <a:pt x="6955" y="3963"/>
                  <a:pt x="7322" y="4663"/>
                  <a:pt x="7789" y="5397"/>
                </a:cubicBezTo>
                <a:cubicBezTo>
                  <a:pt x="7722" y="5330"/>
                  <a:pt x="7689" y="5297"/>
                  <a:pt x="7655" y="5230"/>
                </a:cubicBezTo>
                <a:cubicBezTo>
                  <a:pt x="6855" y="4330"/>
                  <a:pt x="6121" y="3429"/>
                  <a:pt x="5354" y="2495"/>
                </a:cubicBezTo>
                <a:cubicBezTo>
                  <a:pt x="5244" y="2359"/>
                  <a:pt x="5108" y="2301"/>
                  <a:pt x="4970" y="2301"/>
                </a:cubicBezTo>
                <a:cubicBezTo>
                  <a:pt x="4602" y="2301"/>
                  <a:pt x="4223" y="2707"/>
                  <a:pt x="4320" y="3095"/>
                </a:cubicBezTo>
                <a:cubicBezTo>
                  <a:pt x="4720" y="4630"/>
                  <a:pt x="5220" y="6131"/>
                  <a:pt x="5887" y="7599"/>
                </a:cubicBezTo>
                <a:cubicBezTo>
                  <a:pt x="6021" y="7832"/>
                  <a:pt x="6154" y="8132"/>
                  <a:pt x="6288" y="8399"/>
                </a:cubicBezTo>
                <a:cubicBezTo>
                  <a:pt x="6121" y="8166"/>
                  <a:pt x="5887" y="7932"/>
                  <a:pt x="5721" y="7732"/>
                </a:cubicBezTo>
                <a:cubicBezTo>
                  <a:pt x="5220" y="7132"/>
                  <a:pt x="4720" y="6498"/>
                  <a:pt x="4186" y="5931"/>
                </a:cubicBezTo>
                <a:cubicBezTo>
                  <a:pt x="3719" y="5364"/>
                  <a:pt x="3319" y="4797"/>
                  <a:pt x="2618" y="4530"/>
                </a:cubicBezTo>
                <a:cubicBezTo>
                  <a:pt x="2566" y="4515"/>
                  <a:pt x="2514" y="4508"/>
                  <a:pt x="2463" y="4508"/>
                </a:cubicBezTo>
                <a:cubicBezTo>
                  <a:pt x="2061" y="4508"/>
                  <a:pt x="1733" y="4942"/>
                  <a:pt x="1851" y="5297"/>
                </a:cubicBezTo>
                <a:cubicBezTo>
                  <a:pt x="2218" y="6831"/>
                  <a:pt x="2819" y="8333"/>
                  <a:pt x="3486" y="9800"/>
                </a:cubicBezTo>
                <a:cubicBezTo>
                  <a:pt x="3719" y="10334"/>
                  <a:pt x="3986" y="10834"/>
                  <a:pt x="4286" y="11401"/>
                </a:cubicBezTo>
                <a:cubicBezTo>
                  <a:pt x="4153" y="11235"/>
                  <a:pt x="3986" y="11101"/>
                  <a:pt x="3853" y="10934"/>
                </a:cubicBezTo>
                <a:cubicBezTo>
                  <a:pt x="3119" y="10034"/>
                  <a:pt x="2552" y="9066"/>
                  <a:pt x="1651" y="8333"/>
                </a:cubicBezTo>
                <a:cubicBezTo>
                  <a:pt x="1553" y="8262"/>
                  <a:pt x="1454" y="8232"/>
                  <a:pt x="1361" y="8232"/>
                </a:cubicBezTo>
                <a:cubicBezTo>
                  <a:pt x="1011" y="8232"/>
                  <a:pt x="731" y="8657"/>
                  <a:pt x="784" y="9000"/>
                </a:cubicBezTo>
                <a:cubicBezTo>
                  <a:pt x="1017" y="10334"/>
                  <a:pt x="1351" y="11635"/>
                  <a:pt x="1885" y="12902"/>
                </a:cubicBezTo>
                <a:cubicBezTo>
                  <a:pt x="1951" y="13003"/>
                  <a:pt x="2018" y="13269"/>
                  <a:pt x="2051" y="13436"/>
                </a:cubicBezTo>
                <a:cubicBezTo>
                  <a:pt x="1985" y="13403"/>
                  <a:pt x="1885" y="13303"/>
                  <a:pt x="1851" y="13269"/>
                </a:cubicBezTo>
                <a:cubicBezTo>
                  <a:pt x="1351" y="12836"/>
                  <a:pt x="984" y="12335"/>
                  <a:pt x="650" y="11768"/>
                </a:cubicBezTo>
                <a:cubicBezTo>
                  <a:pt x="589" y="11656"/>
                  <a:pt x="499" y="11609"/>
                  <a:pt x="409" y="11609"/>
                </a:cubicBezTo>
                <a:cubicBezTo>
                  <a:pt x="206" y="11609"/>
                  <a:pt x="1" y="11847"/>
                  <a:pt x="117" y="12102"/>
                </a:cubicBezTo>
                <a:cubicBezTo>
                  <a:pt x="484" y="12836"/>
                  <a:pt x="951" y="13603"/>
                  <a:pt x="1618" y="14137"/>
                </a:cubicBezTo>
                <a:cubicBezTo>
                  <a:pt x="1859" y="14341"/>
                  <a:pt x="2223" y="14534"/>
                  <a:pt x="2546" y="14534"/>
                </a:cubicBezTo>
                <a:cubicBezTo>
                  <a:pt x="2803" y="14534"/>
                  <a:pt x="3034" y="14411"/>
                  <a:pt x="3152" y="14070"/>
                </a:cubicBezTo>
                <a:cubicBezTo>
                  <a:pt x="3219" y="13736"/>
                  <a:pt x="3119" y="13436"/>
                  <a:pt x="3019" y="13103"/>
                </a:cubicBezTo>
                <a:cubicBezTo>
                  <a:pt x="2852" y="12602"/>
                  <a:pt x="2718" y="12102"/>
                  <a:pt x="2552" y="11602"/>
                </a:cubicBezTo>
                <a:cubicBezTo>
                  <a:pt x="2485" y="11335"/>
                  <a:pt x="2452" y="11135"/>
                  <a:pt x="2352" y="10901"/>
                </a:cubicBezTo>
                <a:lnTo>
                  <a:pt x="2352" y="10901"/>
                </a:lnTo>
                <a:cubicBezTo>
                  <a:pt x="2652" y="11268"/>
                  <a:pt x="2885" y="11635"/>
                  <a:pt x="3185" y="11968"/>
                </a:cubicBezTo>
                <a:cubicBezTo>
                  <a:pt x="3986" y="12902"/>
                  <a:pt x="4953" y="13603"/>
                  <a:pt x="5887" y="14303"/>
                </a:cubicBezTo>
                <a:cubicBezTo>
                  <a:pt x="5959" y="14361"/>
                  <a:pt x="6043" y="14386"/>
                  <a:pt x="6129" y="14386"/>
                </a:cubicBezTo>
                <a:cubicBezTo>
                  <a:pt x="6443" y="14386"/>
                  <a:pt x="6786" y="14051"/>
                  <a:pt x="6655" y="13736"/>
                </a:cubicBezTo>
                <a:cubicBezTo>
                  <a:pt x="6121" y="12302"/>
                  <a:pt x="5187" y="11001"/>
                  <a:pt x="4553" y="9600"/>
                </a:cubicBezTo>
                <a:cubicBezTo>
                  <a:pt x="4220" y="8833"/>
                  <a:pt x="3953" y="8066"/>
                  <a:pt x="3686" y="7265"/>
                </a:cubicBezTo>
                <a:lnTo>
                  <a:pt x="3686" y="7265"/>
                </a:lnTo>
                <a:lnTo>
                  <a:pt x="5053" y="8900"/>
                </a:lnTo>
                <a:cubicBezTo>
                  <a:pt x="6021" y="10000"/>
                  <a:pt x="6988" y="11135"/>
                  <a:pt x="7889" y="12235"/>
                </a:cubicBezTo>
                <a:cubicBezTo>
                  <a:pt x="8008" y="12354"/>
                  <a:pt x="8150" y="12406"/>
                  <a:pt x="8292" y="12406"/>
                </a:cubicBezTo>
                <a:cubicBezTo>
                  <a:pt x="8627" y="12406"/>
                  <a:pt x="8956" y="12120"/>
                  <a:pt x="8956" y="11768"/>
                </a:cubicBezTo>
                <a:cubicBezTo>
                  <a:pt x="8990" y="10968"/>
                  <a:pt x="8656" y="10301"/>
                  <a:pt x="8289" y="9633"/>
                </a:cubicBezTo>
                <a:cubicBezTo>
                  <a:pt x="7855" y="8933"/>
                  <a:pt x="7489" y="8166"/>
                  <a:pt x="7155" y="7432"/>
                </a:cubicBezTo>
                <a:cubicBezTo>
                  <a:pt x="6855" y="6831"/>
                  <a:pt x="6655" y="6231"/>
                  <a:pt x="6388" y="5631"/>
                </a:cubicBezTo>
                <a:lnTo>
                  <a:pt x="6388" y="5631"/>
                </a:lnTo>
                <a:cubicBezTo>
                  <a:pt x="6555" y="5797"/>
                  <a:pt x="6721" y="5998"/>
                  <a:pt x="6855" y="6164"/>
                </a:cubicBezTo>
                <a:cubicBezTo>
                  <a:pt x="7622" y="6998"/>
                  <a:pt x="8322" y="7966"/>
                  <a:pt x="9357" y="8466"/>
                </a:cubicBezTo>
                <a:cubicBezTo>
                  <a:pt x="9442" y="8505"/>
                  <a:pt x="9541" y="8524"/>
                  <a:pt x="9643" y="8524"/>
                </a:cubicBezTo>
                <a:cubicBezTo>
                  <a:pt x="9980" y="8524"/>
                  <a:pt x="10342" y="8316"/>
                  <a:pt x="10291" y="7932"/>
                </a:cubicBezTo>
                <a:cubicBezTo>
                  <a:pt x="10157" y="6965"/>
                  <a:pt x="9723" y="6131"/>
                  <a:pt x="9190" y="5297"/>
                </a:cubicBezTo>
                <a:lnTo>
                  <a:pt x="8956" y="4930"/>
                </a:lnTo>
                <a:lnTo>
                  <a:pt x="8956" y="4930"/>
                </a:lnTo>
                <a:cubicBezTo>
                  <a:pt x="9290" y="5164"/>
                  <a:pt x="9657" y="5464"/>
                  <a:pt x="9990" y="5731"/>
                </a:cubicBezTo>
                <a:cubicBezTo>
                  <a:pt x="10127" y="5822"/>
                  <a:pt x="10291" y="5878"/>
                  <a:pt x="10452" y="5878"/>
                </a:cubicBezTo>
                <a:cubicBezTo>
                  <a:pt x="10644" y="5878"/>
                  <a:pt x="10830" y="5797"/>
                  <a:pt x="10958" y="5597"/>
                </a:cubicBezTo>
                <a:cubicBezTo>
                  <a:pt x="11291" y="4897"/>
                  <a:pt x="10991" y="4330"/>
                  <a:pt x="10691" y="3663"/>
                </a:cubicBezTo>
                <a:cubicBezTo>
                  <a:pt x="10624" y="3496"/>
                  <a:pt x="10524" y="3362"/>
                  <a:pt x="10491" y="3196"/>
                </a:cubicBezTo>
                <a:lnTo>
                  <a:pt x="10491" y="3196"/>
                </a:lnTo>
                <a:cubicBezTo>
                  <a:pt x="10557" y="3262"/>
                  <a:pt x="10624" y="3296"/>
                  <a:pt x="10691" y="3329"/>
                </a:cubicBezTo>
                <a:cubicBezTo>
                  <a:pt x="10982" y="3495"/>
                  <a:pt x="11338" y="3688"/>
                  <a:pt x="11662" y="3688"/>
                </a:cubicBezTo>
                <a:cubicBezTo>
                  <a:pt x="11857" y="3688"/>
                  <a:pt x="12041" y="3617"/>
                  <a:pt x="12192" y="3429"/>
                </a:cubicBezTo>
                <a:cubicBezTo>
                  <a:pt x="12559" y="2995"/>
                  <a:pt x="12492" y="2328"/>
                  <a:pt x="12392" y="1828"/>
                </a:cubicBezTo>
                <a:cubicBezTo>
                  <a:pt x="12325" y="1261"/>
                  <a:pt x="12025" y="660"/>
                  <a:pt x="11658" y="227"/>
                </a:cubicBezTo>
                <a:cubicBezTo>
                  <a:pt x="11542" y="68"/>
                  <a:pt x="11379" y="0"/>
                  <a:pt x="1122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
          <p:cNvSpPr txBox="1"/>
          <p:nvPr>
            <p:ph type="title"/>
          </p:nvPr>
        </p:nvSpPr>
        <p:spPr>
          <a:xfrm>
            <a:off x="623400" y="445025"/>
            <a:ext cx="780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 name="Google Shape;54;p3"/>
          <p:cNvSpPr txBox="1"/>
          <p:nvPr>
            <p:ph idx="1" type="body"/>
          </p:nvPr>
        </p:nvSpPr>
        <p:spPr>
          <a:xfrm>
            <a:off x="616500" y="1197300"/>
            <a:ext cx="7952700" cy="3416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30200" lvl="1" marL="914400" algn="l">
              <a:lnSpc>
                <a:spcPct val="100000"/>
              </a:lnSpc>
              <a:spcBef>
                <a:spcPts val="0"/>
              </a:spcBef>
              <a:spcAft>
                <a:spcPts val="0"/>
              </a:spcAft>
              <a:buSzPts val="1600"/>
              <a:buChar char="○"/>
              <a:defRPr sz="1200"/>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55" name="Google Shape;55;p3"/>
          <p:cNvSpPr/>
          <p:nvPr/>
        </p:nvSpPr>
        <p:spPr>
          <a:xfrm rot="-5400000">
            <a:off x="7207952" y="59925"/>
            <a:ext cx="1994293" cy="1877798"/>
          </a:xfrm>
          <a:custGeom>
            <a:rect b="b" l="l" r="r" t="t"/>
            <a:pathLst>
              <a:path extrusionOk="0" h="55837" w="59301">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 name="Google Shape;56;p3"/>
          <p:cNvGrpSpPr/>
          <p:nvPr/>
        </p:nvGrpSpPr>
        <p:grpSpPr>
          <a:xfrm>
            <a:off x="7055419" y="360481"/>
            <a:ext cx="734917" cy="808846"/>
            <a:chOff x="5571650" y="2059975"/>
            <a:chExt cx="445350" cy="490150"/>
          </a:xfrm>
        </p:grpSpPr>
        <p:sp>
          <p:nvSpPr>
            <p:cNvPr id="57" name="Google Shape;57;p3"/>
            <p:cNvSpPr/>
            <p:nvPr/>
          </p:nvSpPr>
          <p:spPr>
            <a:xfrm>
              <a:off x="5571650" y="2059975"/>
              <a:ext cx="445350" cy="490150"/>
            </a:xfrm>
            <a:custGeom>
              <a:rect b="b" l="l" r="r" t="t"/>
              <a:pathLst>
                <a:path extrusionOk="0" h="19606" w="17814">
                  <a:moveTo>
                    <a:pt x="11439" y="1"/>
                  </a:moveTo>
                  <a:cubicBezTo>
                    <a:pt x="9178" y="1"/>
                    <a:pt x="1533" y="1745"/>
                    <a:pt x="734" y="3214"/>
                  </a:cubicBezTo>
                  <a:cubicBezTo>
                    <a:pt x="201" y="4181"/>
                    <a:pt x="0" y="7884"/>
                    <a:pt x="701" y="8951"/>
                  </a:cubicBezTo>
                  <a:cubicBezTo>
                    <a:pt x="701" y="8951"/>
                    <a:pt x="990" y="8896"/>
                    <a:pt x="1415" y="8896"/>
                  </a:cubicBezTo>
                  <a:cubicBezTo>
                    <a:pt x="2352" y="8896"/>
                    <a:pt x="3951" y="9165"/>
                    <a:pt x="4570" y="10886"/>
                  </a:cubicBezTo>
                  <a:cubicBezTo>
                    <a:pt x="5871" y="14522"/>
                    <a:pt x="2836" y="15990"/>
                    <a:pt x="2836" y="15990"/>
                  </a:cubicBezTo>
                  <a:cubicBezTo>
                    <a:pt x="2669" y="17190"/>
                    <a:pt x="3403" y="19259"/>
                    <a:pt x="4404" y="19559"/>
                  </a:cubicBezTo>
                  <a:cubicBezTo>
                    <a:pt x="4525" y="19591"/>
                    <a:pt x="4688" y="19605"/>
                    <a:pt x="4881" y="19605"/>
                  </a:cubicBezTo>
                  <a:cubicBezTo>
                    <a:pt x="6278" y="19605"/>
                    <a:pt x="9240" y="18858"/>
                    <a:pt x="9240" y="18858"/>
                  </a:cubicBezTo>
                  <a:cubicBezTo>
                    <a:pt x="9240" y="18858"/>
                    <a:pt x="7839" y="10619"/>
                    <a:pt x="7072" y="7550"/>
                  </a:cubicBezTo>
                  <a:cubicBezTo>
                    <a:pt x="6443" y="4793"/>
                    <a:pt x="6217" y="2628"/>
                    <a:pt x="7412" y="2628"/>
                  </a:cubicBezTo>
                  <a:cubicBezTo>
                    <a:pt x="7547" y="2628"/>
                    <a:pt x="7700" y="2656"/>
                    <a:pt x="7873" y="2713"/>
                  </a:cubicBezTo>
                  <a:cubicBezTo>
                    <a:pt x="10141" y="3481"/>
                    <a:pt x="11375" y="10953"/>
                    <a:pt x="13010" y="17691"/>
                  </a:cubicBezTo>
                  <a:cubicBezTo>
                    <a:pt x="13051" y="17703"/>
                    <a:pt x="13110" y="17708"/>
                    <a:pt x="13185" y="17708"/>
                  </a:cubicBezTo>
                  <a:cubicBezTo>
                    <a:pt x="13964" y="17708"/>
                    <a:pt x="16410" y="17082"/>
                    <a:pt x="17079" y="15956"/>
                  </a:cubicBezTo>
                  <a:cubicBezTo>
                    <a:pt x="17813" y="14689"/>
                    <a:pt x="16846" y="11920"/>
                    <a:pt x="16179" y="11220"/>
                  </a:cubicBezTo>
                  <a:cubicBezTo>
                    <a:pt x="16179" y="11220"/>
                    <a:pt x="15802" y="11322"/>
                    <a:pt x="15286" y="11322"/>
                  </a:cubicBezTo>
                  <a:cubicBezTo>
                    <a:pt x="14362" y="11322"/>
                    <a:pt x="12992" y="10993"/>
                    <a:pt x="12543" y="9151"/>
                  </a:cubicBezTo>
                  <a:cubicBezTo>
                    <a:pt x="11842" y="6383"/>
                    <a:pt x="14711" y="4848"/>
                    <a:pt x="14711" y="4848"/>
                  </a:cubicBezTo>
                  <a:cubicBezTo>
                    <a:pt x="14578" y="3881"/>
                    <a:pt x="13377" y="145"/>
                    <a:pt x="11709" y="12"/>
                  </a:cubicBezTo>
                  <a:cubicBezTo>
                    <a:pt x="11630" y="4"/>
                    <a:pt x="11540" y="1"/>
                    <a:pt x="11439" y="1"/>
                  </a:cubicBezTo>
                  <a:close/>
                </a:path>
              </a:pathLst>
            </a:cu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
            <p:cNvSpPr/>
            <p:nvPr/>
          </p:nvSpPr>
          <p:spPr>
            <a:xfrm>
              <a:off x="5866850" y="2180325"/>
              <a:ext cx="109275" cy="162675"/>
            </a:xfrm>
            <a:custGeom>
              <a:rect b="b" l="l" r="r" t="t"/>
              <a:pathLst>
                <a:path extrusionOk="0" h="6507" w="4371">
                  <a:moveTo>
                    <a:pt x="2870" y="1"/>
                  </a:moveTo>
                  <a:lnTo>
                    <a:pt x="2870" y="1"/>
                  </a:lnTo>
                  <a:cubicBezTo>
                    <a:pt x="2869" y="1"/>
                    <a:pt x="1" y="1536"/>
                    <a:pt x="701" y="4304"/>
                  </a:cubicBezTo>
                  <a:cubicBezTo>
                    <a:pt x="1174" y="6174"/>
                    <a:pt x="2562" y="6507"/>
                    <a:pt x="3488" y="6507"/>
                  </a:cubicBezTo>
                  <a:cubicBezTo>
                    <a:pt x="4000" y="6507"/>
                    <a:pt x="4371" y="6406"/>
                    <a:pt x="4371" y="6406"/>
                  </a:cubicBezTo>
                  <a:cubicBezTo>
                    <a:pt x="3704" y="5738"/>
                    <a:pt x="2269" y="6172"/>
                    <a:pt x="2002" y="3704"/>
                  </a:cubicBezTo>
                  <a:cubicBezTo>
                    <a:pt x="1769" y="2069"/>
                    <a:pt x="2903" y="435"/>
                    <a:pt x="2870" y="1"/>
                  </a:cubicBezTo>
                  <a:close/>
                </a:path>
              </a:pathLst>
            </a:cu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3"/>
            <p:cNvSpPr/>
            <p:nvPr/>
          </p:nvSpPr>
          <p:spPr>
            <a:xfrm>
              <a:off x="5726050" y="2125875"/>
              <a:ext cx="170025" cy="405575"/>
            </a:xfrm>
            <a:custGeom>
              <a:rect b="b" l="l" r="r" t="t"/>
              <a:pathLst>
                <a:path extrusionOk="0" h="16223" w="6801">
                  <a:moveTo>
                    <a:pt x="1218" y="0"/>
                  </a:moveTo>
                  <a:cubicBezTo>
                    <a:pt x="0" y="0"/>
                    <a:pt x="201" y="2145"/>
                    <a:pt x="863" y="4914"/>
                  </a:cubicBezTo>
                  <a:cubicBezTo>
                    <a:pt x="1563" y="7950"/>
                    <a:pt x="3031" y="16222"/>
                    <a:pt x="3031" y="16222"/>
                  </a:cubicBezTo>
                  <a:cubicBezTo>
                    <a:pt x="3031" y="16222"/>
                    <a:pt x="3365" y="15388"/>
                    <a:pt x="4132" y="15122"/>
                  </a:cubicBezTo>
                  <a:cubicBezTo>
                    <a:pt x="4397" y="15055"/>
                    <a:pt x="4939" y="14887"/>
                    <a:pt x="5634" y="14887"/>
                  </a:cubicBezTo>
                  <a:cubicBezTo>
                    <a:pt x="5989" y="14887"/>
                    <a:pt x="6383" y="14931"/>
                    <a:pt x="6800" y="15055"/>
                  </a:cubicBezTo>
                  <a:cubicBezTo>
                    <a:pt x="5166" y="8317"/>
                    <a:pt x="3965" y="845"/>
                    <a:pt x="1663" y="77"/>
                  </a:cubicBezTo>
                  <a:cubicBezTo>
                    <a:pt x="1497" y="25"/>
                    <a:pt x="1349" y="0"/>
                    <a:pt x="1218" y="0"/>
                  </a:cubicBezTo>
                  <a:close/>
                </a:path>
              </a:pathLst>
            </a:cu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
            <p:cNvSpPr/>
            <p:nvPr/>
          </p:nvSpPr>
          <p:spPr>
            <a:xfrm>
              <a:off x="5587500" y="2280575"/>
              <a:ext cx="130950" cy="178325"/>
            </a:xfrm>
            <a:custGeom>
              <a:rect b="b" l="l" r="r" t="t"/>
              <a:pathLst>
                <a:path extrusionOk="0" h="7133" w="5238">
                  <a:moveTo>
                    <a:pt x="617" y="1"/>
                  </a:moveTo>
                  <a:cubicBezTo>
                    <a:pt x="295" y="1"/>
                    <a:pt x="68" y="29"/>
                    <a:pt x="13" y="29"/>
                  </a:cubicBezTo>
                  <a:cubicBezTo>
                    <a:pt x="6" y="29"/>
                    <a:pt x="1" y="28"/>
                    <a:pt x="0" y="27"/>
                  </a:cubicBezTo>
                  <a:lnTo>
                    <a:pt x="0" y="27"/>
                  </a:lnTo>
                  <a:cubicBezTo>
                    <a:pt x="67" y="161"/>
                    <a:pt x="167" y="227"/>
                    <a:pt x="234" y="294"/>
                  </a:cubicBezTo>
                  <a:cubicBezTo>
                    <a:pt x="1234" y="794"/>
                    <a:pt x="1668" y="995"/>
                    <a:pt x="2402" y="2963"/>
                  </a:cubicBezTo>
                  <a:cubicBezTo>
                    <a:pt x="2936" y="4397"/>
                    <a:pt x="2335" y="5865"/>
                    <a:pt x="2168" y="7132"/>
                  </a:cubicBezTo>
                  <a:cubicBezTo>
                    <a:pt x="2168" y="7132"/>
                    <a:pt x="5237" y="5665"/>
                    <a:pt x="3903" y="2029"/>
                  </a:cubicBezTo>
                  <a:cubicBezTo>
                    <a:pt x="3256" y="232"/>
                    <a:pt x="1543" y="1"/>
                    <a:pt x="617" y="1"/>
                  </a:cubicBezTo>
                  <a:close/>
                </a:path>
              </a:pathLst>
            </a:cu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3"/>
            <p:cNvSpPr/>
            <p:nvPr/>
          </p:nvSpPr>
          <p:spPr>
            <a:xfrm>
              <a:off x="5808475" y="2290425"/>
              <a:ext cx="33400" cy="33375"/>
            </a:xfrm>
            <a:custGeom>
              <a:rect b="b" l="l" r="r" t="t"/>
              <a:pathLst>
                <a:path extrusionOk="0" h="1335" w="1336">
                  <a:moveTo>
                    <a:pt x="701" y="0"/>
                  </a:moveTo>
                  <a:cubicBezTo>
                    <a:pt x="601" y="0"/>
                    <a:pt x="535" y="0"/>
                    <a:pt x="435" y="33"/>
                  </a:cubicBezTo>
                  <a:cubicBezTo>
                    <a:pt x="368" y="100"/>
                    <a:pt x="268" y="134"/>
                    <a:pt x="234" y="167"/>
                  </a:cubicBezTo>
                  <a:cubicBezTo>
                    <a:pt x="168" y="200"/>
                    <a:pt x="101" y="300"/>
                    <a:pt x="68" y="400"/>
                  </a:cubicBezTo>
                  <a:cubicBezTo>
                    <a:pt x="34" y="467"/>
                    <a:pt x="1" y="567"/>
                    <a:pt x="1" y="634"/>
                  </a:cubicBezTo>
                  <a:lnTo>
                    <a:pt x="1" y="801"/>
                  </a:lnTo>
                  <a:cubicBezTo>
                    <a:pt x="34" y="934"/>
                    <a:pt x="68" y="1001"/>
                    <a:pt x="168" y="1101"/>
                  </a:cubicBezTo>
                  <a:lnTo>
                    <a:pt x="268" y="1234"/>
                  </a:lnTo>
                  <a:cubicBezTo>
                    <a:pt x="368" y="1301"/>
                    <a:pt x="501" y="1334"/>
                    <a:pt x="601" y="1334"/>
                  </a:cubicBezTo>
                  <a:cubicBezTo>
                    <a:pt x="701" y="1334"/>
                    <a:pt x="768" y="1334"/>
                    <a:pt x="868" y="1301"/>
                  </a:cubicBezTo>
                  <a:cubicBezTo>
                    <a:pt x="935" y="1268"/>
                    <a:pt x="1035" y="1234"/>
                    <a:pt x="1068" y="1168"/>
                  </a:cubicBezTo>
                  <a:cubicBezTo>
                    <a:pt x="1168" y="1134"/>
                    <a:pt x="1202" y="1034"/>
                    <a:pt x="1235" y="967"/>
                  </a:cubicBezTo>
                  <a:cubicBezTo>
                    <a:pt x="1268" y="901"/>
                    <a:pt x="1335" y="801"/>
                    <a:pt x="1335" y="734"/>
                  </a:cubicBezTo>
                  <a:lnTo>
                    <a:pt x="1335" y="567"/>
                  </a:lnTo>
                  <a:cubicBezTo>
                    <a:pt x="1268" y="434"/>
                    <a:pt x="1235" y="334"/>
                    <a:pt x="1168" y="267"/>
                  </a:cubicBezTo>
                  <a:lnTo>
                    <a:pt x="1035" y="134"/>
                  </a:lnTo>
                  <a:cubicBezTo>
                    <a:pt x="935" y="67"/>
                    <a:pt x="835" y="0"/>
                    <a:pt x="70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3"/>
            <p:cNvSpPr/>
            <p:nvPr/>
          </p:nvSpPr>
          <p:spPr>
            <a:xfrm>
              <a:off x="5604180" y="2176896"/>
              <a:ext cx="20961" cy="22000"/>
            </a:xfrm>
            <a:custGeom>
              <a:rect b="b" l="l" r="r" t="t"/>
              <a:pathLst>
                <a:path extrusionOk="0" h="806" w="768">
                  <a:moveTo>
                    <a:pt x="350" y="0"/>
                  </a:moveTo>
                  <a:cubicBezTo>
                    <a:pt x="173" y="0"/>
                    <a:pt x="31" y="158"/>
                    <a:pt x="0" y="371"/>
                  </a:cubicBezTo>
                  <a:cubicBezTo>
                    <a:pt x="0" y="605"/>
                    <a:pt x="134" y="805"/>
                    <a:pt x="367" y="805"/>
                  </a:cubicBezTo>
                  <a:cubicBezTo>
                    <a:pt x="567" y="805"/>
                    <a:pt x="768" y="638"/>
                    <a:pt x="768" y="438"/>
                  </a:cubicBezTo>
                  <a:cubicBezTo>
                    <a:pt x="768" y="205"/>
                    <a:pt x="601" y="5"/>
                    <a:pt x="401" y="5"/>
                  </a:cubicBezTo>
                  <a:cubicBezTo>
                    <a:pt x="384" y="2"/>
                    <a:pt x="367" y="0"/>
                    <a:pt x="3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
            <p:cNvSpPr/>
            <p:nvPr/>
          </p:nvSpPr>
          <p:spPr>
            <a:xfrm>
              <a:off x="5691567" y="2181564"/>
              <a:ext cx="21889" cy="21863"/>
            </a:xfrm>
            <a:custGeom>
              <a:rect b="b" l="l" r="r" t="t"/>
              <a:pathLst>
                <a:path extrusionOk="0" h="801" w="802">
                  <a:moveTo>
                    <a:pt x="401" y="0"/>
                  </a:moveTo>
                  <a:cubicBezTo>
                    <a:pt x="201" y="0"/>
                    <a:pt x="34" y="167"/>
                    <a:pt x="1" y="367"/>
                  </a:cubicBezTo>
                  <a:cubicBezTo>
                    <a:pt x="1" y="601"/>
                    <a:pt x="167" y="801"/>
                    <a:pt x="368" y="801"/>
                  </a:cubicBezTo>
                  <a:cubicBezTo>
                    <a:pt x="568" y="801"/>
                    <a:pt x="801" y="634"/>
                    <a:pt x="801" y="434"/>
                  </a:cubicBezTo>
                  <a:cubicBezTo>
                    <a:pt x="801" y="200"/>
                    <a:pt x="634" y="0"/>
                    <a:pt x="4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
            <p:cNvSpPr/>
            <p:nvPr/>
          </p:nvSpPr>
          <p:spPr>
            <a:xfrm>
              <a:off x="5633300" y="2210140"/>
              <a:ext cx="49208" cy="23337"/>
            </a:xfrm>
            <a:custGeom>
              <a:rect b="b" l="l" r="r" t="t"/>
              <a:pathLst>
                <a:path extrusionOk="0" h="855" w="1803">
                  <a:moveTo>
                    <a:pt x="187" y="1"/>
                  </a:moveTo>
                  <a:cubicBezTo>
                    <a:pt x="174" y="1"/>
                    <a:pt x="159" y="9"/>
                    <a:pt x="134" y="21"/>
                  </a:cubicBezTo>
                  <a:cubicBezTo>
                    <a:pt x="101" y="21"/>
                    <a:pt x="34" y="87"/>
                    <a:pt x="34" y="121"/>
                  </a:cubicBezTo>
                  <a:cubicBezTo>
                    <a:pt x="1" y="321"/>
                    <a:pt x="134" y="521"/>
                    <a:pt x="301" y="655"/>
                  </a:cubicBezTo>
                  <a:cubicBezTo>
                    <a:pt x="501" y="788"/>
                    <a:pt x="668" y="855"/>
                    <a:pt x="868" y="855"/>
                  </a:cubicBezTo>
                  <a:cubicBezTo>
                    <a:pt x="1035" y="855"/>
                    <a:pt x="1302" y="821"/>
                    <a:pt x="1469" y="688"/>
                  </a:cubicBezTo>
                  <a:cubicBezTo>
                    <a:pt x="1635" y="588"/>
                    <a:pt x="1769" y="421"/>
                    <a:pt x="1802" y="188"/>
                  </a:cubicBezTo>
                  <a:cubicBezTo>
                    <a:pt x="1802" y="154"/>
                    <a:pt x="1802" y="154"/>
                    <a:pt x="1769" y="121"/>
                  </a:cubicBezTo>
                  <a:cubicBezTo>
                    <a:pt x="1735" y="104"/>
                    <a:pt x="1710" y="96"/>
                    <a:pt x="1690" y="96"/>
                  </a:cubicBezTo>
                  <a:cubicBezTo>
                    <a:pt x="1669" y="96"/>
                    <a:pt x="1652" y="104"/>
                    <a:pt x="1635" y="121"/>
                  </a:cubicBezTo>
                  <a:cubicBezTo>
                    <a:pt x="1535" y="254"/>
                    <a:pt x="1435" y="321"/>
                    <a:pt x="1302" y="388"/>
                  </a:cubicBezTo>
                  <a:cubicBezTo>
                    <a:pt x="1168" y="421"/>
                    <a:pt x="1035" y="421"/>
                    <a:pt x="935" y="421"/>
                  </a:cubicBezTo>
                  <a:cubicBezTo>
                    <a:pt x="801" y="421"/>
                    <a:pt x="668" y="388"/>
                    <a:pt x="535" y="321"/>
                  </a:cubicBezTo>
                  <a:cubicBezTo>
                    <a:pt x="434" y="288"/>
                    <a:pt x="334" y="221"/>
                    <a:pt x="268" y="87"/>
                  </a:cubicBezTo>
                  <a:cubicBezTo>
                    <a:pt x="225" y="24"/>
                    <a:pt x="210" y="1"/>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 name="Google Shape;65;p3"/>
          <p:cNvSpPr/>
          <p:nvPr/>
        </p:nvSpPr>
        <p:spPr>
          <a:xfrm>
            <a:off x="8629500" y="2089950"/>
            <a:ext cx="291900" cy="282050"/>
          </a:xfrm>
          <a:custGeom>
            <a:rect b="b" l="l" r="r" t="t"/>
            <a:pathLst>
              <a:path extrusionOk="0" h="11282" w="11676">
                <a:moveTo>
                  <a:pt x="6805" y="2948"/>
                </a:moveTo>
                <a:cubicBezTo>
                  <a:pt x="6738" y="3081"/>
                  <a:pt x="6571" y="3148"/>
                  <a:pt x="6438" y="3248"/>
                </a:cubicBezTo>
                <a:cubicBezTo>
                  <a:pt x="6038" y="3548"/>
                  <a:pt x="5637" y="3715"/>
                  <a:pt x="5204" y="3882"/>
                </a:cubicBezTo>
                <a:cubicBezTo>
                  <a:pt x="4770" y="4048"/>
                  <a:pt x="4270" y="4149"/>
                  <a:pt x="3803" y="4249"/>
                </a:cubicBezTo>
                <a:cubicBezTo>
                  <a:pt x="4103" y="4082"/>
                  <a:pt x="4370" y="3882"/>
                  <a:pt x="4670" y="3748"/>
                </a:cubicBezTo>
                <a:cubicBezTo>
                  <a:pt x="5271" y="3415"/>
                  <a:pt x="5904" y="3081"/>
                  <a:pt x="6538" y="2948"/>
                </a:cubicBezTo>
                <a:close/>
                <a:moveTo>
                  <a:pt x="10737" y="4369"/>
                </a:moveTo>
                <a:cubicBezTo>
                  <a:pt x="10768" y="4369"/>
                  <a:pt x="10760" y="4389"/>
                  <a:pt x="10741" y="4482"/>
                </a:cubicBezTo>
                <a:cubicBezTo>
                  <a:pt x="10641" y="4782"/>
                  <a:pt x="10141" y="5149"/>
                  <a:pt x="9907" y="5383"/>
                </a:cubicBezTo>
                <a:cubicBezTo>
                  <a:pt x="9273" y="5916"/>
                  <a:pt x="8606" y="6383"/>
                  <a:pt x="7839" y="6784"/>
                </a:cubicBezTo>
                <a:cubicBezTo>
                  <a:pt x="7139" y="7151"/>
                  <a:pt x="6405" y="7484"/>
                  <a:pt x="5637" y="7751"/>
                </a:cubicBezTo>
                <a:cubicBezTo>
                  <a:pt x="5838" y="7451"/>
                  <a:pt x="6138" y="7217"/>
                  <a:pt x="6305" y="7051"/>
                </a:cubicBezTo>
                <a:cubicBezTo>
                  <a:pt x="7339" y="5950"/>
                  <a:pt x="8606" y="5083"/>
                  <a:pt x="9974" y="4582"/>
                </a:cubicBezTo>
                <a:cubicBezTo>
                  <a:pt x="10141" y="4549"/>
                  <a:pt x="10408" y="4415"/>
                  <a:pt x="10574" y="4382"/>
                </a:cubicBezTo>
                <a:cubicBezTo>
                  <a:pt x="10663" y="4382"/>
                  <a:pt x="10713" y="4369"/>
                  <a:pt x="10737" y="4369"/>
                </a:cubicBezTo>
                <a:close/>
                <a:moveTo>
                  <a:pt x="5436" y="1"/>
                </a:moveTo>
                <a:cubicBezTo>
                  <a:pt x="5405" y="1"/>
                  <a:pt x="5372" y="4"/>
                  <a:pt x="5337" y="12"/>
                </a:cubicBezTo>
                <a:cubicBezTo>
                  <a:pt x="3469" y="513"/>
                  <a:pt x="1168" y="1780"/>
                  <a:pt x="367" y="3648"/>
                </a:cubicBezTo>
                <a:cubicBezTo>
                  <a:pt x="33" y="4415"/>
                  <a:pt x="334" y="5149"/>
                  <a:pt x="1101" y="5416"/>
                </a:cubicBezTo>
                <a:cubicBezTo>
                  <a:pt x="601" y="5983"/>
                  <a:pt x="167" y="6650"/>
                  <a:pt x="100" y="7418"/>
                </a:cubicBezTo>
                <a:cubicBezTo>
                  <a:pt x="0" y="8285"/>
                  <a:pt x="467" y="8985"/>
                  <a:pt x="1301" y="9319"/>
                </a:cubicBezTo>
                <a:cubicBezTo>
                  <a:pt x="1659" y="9457"/>
                  <a:pt x="2040" y="9509"/>
                  <a:pt x="2425" y="9509"/>
                </a:cubicBezTo>
                <a:cubicBezTo>
                  <a:pt x="2972" y="9509"/>
                  <a:pt x="3527" y="9403"/>
                  <a:pt x="4036" y="9286"/>
                </a:cubicBezTo>
                <a:cubicBezTo>
                  <a:pt x="4103" y="9286"/>
                  <a:pt x="4136" y="9252"/>
                  <a:pt x="4203" y="9252"/>
                </a:cubicBezTo>
                <a:cubicBezTo>
                  <a:pt x="4303" y="9652"/>
                  <a:pt x="4537" y="10086"/>
                  <a:pt x="5070" y="10453"/>
                </a:cubicBezTo>
                <a:cubicBezTo>
                  <a:pt x="5857" y="11019"/>
                  <a:pt x="6836" y="11281"/>
                  <a:pt x="7823" y="11281"/>
                </a:cubicBezTo>
                <a:cubicBezTo>
                  <a:pt x="8929" y="11281"/>
                  <a:pt x="10044" y="10952"/>
                  <a:pt x="10908" y="10353"/>
                </a:cubicBezTo>
                <a:cubicBezTo>
                  <a:pt x="11288" y="10002"/>
                  <a:pt x="10950" y="9522"/>
                  <a:pt x="10614" y="9522"/>
                </a:cubicBezTo>
                <a:cubicBezTo>
                  <a:pt x="10566" y="9522"/>
                  <a:pt x="10519" y="9532"/>
                  <a:pt x="10474" y="9552"/>
                </a:cubicBezTo>
                <a:cubicBezTo>
                  <a:pt x="9697" y="9876"/>
                  <a:pt x="8864" y="10074"/>
                  <a:pt x="8020" y="10074"/>
                </a:cubicBezTo>
                <a:cubicBezTo>
                  <a:pt x="7560" y="10074"/>
                  <a:pt x="7097" y="10015"/>
                  <a:pt x="6638" y="9886"/>
                </a:cubicBezTo>
                <a:cubicBezTo>
                  <a:pt x="6138" y="9719"/>
                  <a:pt x="5337" y="9452"/>
                  <a:pt x="5204" y="8885"/>
                </a:cubicBezTo>
                <a:lnTo>
                  <a:pt x="5204" y="8819"/>
                </a:lnTo>
                <a:cubicBezTo>
                  <a:pt x="5871" y="8618"/>
                  <a:pt x="6505" y="8385"/>
                  <a:pt x="7172" y="8118"/>
                </a:cubicBezTo>
                <a:cubicBezTo>
                  <a:pt x="8173" y="7718"/>
                  <a:pt x="9173" y="7151"/>
                  <a:pt x="10007" y="6450"/>
                </a:cubicBezTo>
                <a:cubicBezTo>
                  <a:pt x="10408" y="6117"/>
                  <a:pt x="10708" y="5783"/>
                  <a:pt x="11041" y="5383"/>
                </a:cubicBezTo>
                <a:cubicBezTo>
                  <a:pt x="11308" y="5049"/>
                  <a:pt x="11675" y="4616"/>
                  <a:pt x="11608" y="4215"/>
                </a:cubicBezTo>
                <a:cubicBezTo>
                  <a:pt x="11531" y="3765"/>
                  <a:pt x="11215" y="3594"/>
                  <a:pt x="10779" y="3594"/>
                </a:cubicBezTo>
                <a:cubicBezTo>
                  <a:pt x="9534" y="3594"/>
                  <a:pt x="7308" y="4995"/>
                  <a:pt x="6838" y="5316"/>
                </a:cubicBezTo>
                <a:cubicBezTo>
                  <a:pt x="5971" y="5950"/>
                  <a:pt x="4770" y="7084"/>
                  <a:pt x="4370" y="8218"/>
                </a:cubicBezTo>
                <a:cubicBezTo>
                  <a:pt x="4170" y="8251"/>
                  <a:pt x="3970" y="8318"/>
                  <a:pt x="3703" y="8352"/>
                </a:cubicBezTo>
                <a:cubicBezTo>
                  <a:pt x="3339" y="8453"/>
                  <a:pt x="2925" y="8529"/>
                  <a:pt x="2508" y="8529"/>
                </a:cubicBezTo>
                <a:cubicBezTo>
                  <a:pt x="2237" y="8529"/>
                  <a:pt x="1964" y="8497"/>
                  <a:pt x="1701" y="8418"/>
                </a:cubicBezTo>
                <a:cubicBezTo>
                  <a:pt x="934" y="8118"/>
                  <a:pt x="934" y="7418"/>
                  <a:pt x="1268" y="6750"/>
                </a:cubicBezTo>
                <a:cubicBezTo>
                  <a:pt x="1501" y="6250"/>
                  <a:pt x="1835" y="5816"/>
                  <a:pt x="2268" y="5449"/>
                </a:cubicBezTo>
                <a:cubicBezTo>
                  <a:pt x="2969" y="5449"/>
                  <a:pt x="3703" y="5283"/>
                  <a:pt x="4370" y="5149"/>
                </a:cubicBezTo>
                <a:cubicBezTo>
                  <a:pt x="5437" y="4916"/>
                  <a:pt x="6505" y="4515"/>
                  <a:pt x="7305" y="3748"/>
                </a:cubicBezTo>
                <a:cubicBezTo>
                  <a:pt x="7539" y="3481"/>
                  <a:pt x="7872" y="3148"/>
                  <a:pt x="7839" y="2748"/>
                </a:cubicBezTo>
                <a:cubicBezTo>
                  <a:pt x="7806" y="2281"/>
                  <a:pt x="7339" y="2114"/>
                  <a:pt x="6938" y="2114"/>
                </a:cubicBezTo>
                <a:cubicBezTo>
                  <a:pt x="5971" y="2114"/>
                  <a:pt x="5037" y="2581"/>
                  <a:pt x="4203" y="3048"/>
                </a:cubicBezTo>
                <a:cubicBezTo>
                  <a:pt x="3469" y="3448"/>
                  <a:pt x="2702" y="3948"/>
                  <a:pt x="2002" y="4482"/>
                </a:cubicBezTo>
                <a:lnTo>
                  <a:pt x="1668" y="4482"/>
                </a:lnTo>
                <a:cubicBezTo>
                  <a:pt x="1168" y="4449"/>
                  <a:pt x="1201" y="4215"/>
                  <a:pt x="1434" y="3815"/>
                </a:cubicBezTo>
                <a:cubicBezTo>
                  <a:pt x="2335" y="2281"/>
                  <a:pt x="4103" y="1480"/>
                  <a:pt x="5604" y="713"/>
                </a:cubicBezTo>
                <a:cubicBezTo>
                  <a:pt x="5942" y="498"/>
                  <a:pt x="5799" y="1"/>
                  <a:pt x="54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
          <p:cNvSpPr/>
          <p:nvPr/>
        </p:nvSpPr>
        <p:spPr>
          <a:xfrm>
            <a:off x="6387300" y="202075"/>
            <a:ext cx="611475" cy="337925"/>
          </a:xfrm>
          <a:custGeom>
            <a:rect b="b" l="l" r="r" t="t"/>
            <a:pathLst>
              <a:path extrusionOk="0" h="13517" w="24459">
                <a:moveTo>
                  <a:pt x="16769" y="5044"/>
                </a:moveTo>
                <a:lnTo>
                  <a:pt x="16769" y="5044"/>
                </a:lnTo>
                <a:cubicBezTo>
                  <a:pt x="16803" y="5077"/>
                  <a:pt x="16836" y="5077"/>
                  <a:pt x="16903" y="5144"/>
                </a:cubicBezTo>
                <a:cubicBezTo>
                  <a:pt x="17770" y="5678"/>
                  <a:pt x="18470" y="6412"/>
                  <a:pt x="19104" y="7212"/>
                </a:cubicBezTo>
                <a:cubicBezTo>
                  <a:pt x="19738" y="8013"/>
                  <a:pt x="20405" y="8847"/>
                  <a:pt x="20739" y="9814"/>
                </a:cubicBezTo>
                <a:cubicBezTo>
                  <a:pt x="20916" y="10316"/>
                  <a:pt x="21067" y="11444"/>
                  <a:pt x="20337" y="11444"/>
                </a:cubicBezTo>
                <a:cubicBezTo>
                  <a:pt x="20242" y="11444"/>
                  <a:pt x="20132" y="11424"/>
                  <a:pt x="20005" y="11382"/>
                </a:cubicBezTo>
                <a:cubicBezTo>
                  <a:pt x="19571" y="11215"/>
                  <a:pt x="19271" y="10848"/>
                  <a:pt x="18971" y="10481"/>
                </a:cubicBezTo>
                <a:cubicBezTo>
                  <a:pt x="18637" y="10048"/>
                  <a:pt x="18304" y="9581"/>
                  <a:pt x="18070" y="9080"/>
                </a:cubicBezTo>
                <a:cubicBezTo>
                  <a:pt x="17403" y="7879"/>
                  <a:pt x="16903" y="6478"/>
                  <a:pt x="16769" y="5044"/>
                </a:cubicBezTo>
                <a:close/>
                <a:moveTo>
                  <a:pt x="12766" y="8647"/>
                </a:moveTo>
                <a:cubicBezTo>
                  <a:pt x="13500" y="9180"/>
                  <a:pt x="14301" y="9881"/>
                  <a:pt x="14834" y="10715"/>
                </a:cubicBezTo>
                <a:cubicBezTo>
                  <a:pt x="15101" y="11082"/>
                  <a:pt x="15301" y="11549"/>
                  <a:pt x="15268" y="12049"/>
                </a:cubicBezTo>
                <a:cubicBezTo>
                  <a:pt x="15223" y="12307"/>
                  <a:pt x="15122" y="12406"/>
                  <a:pt x="14997" y="12406"/>
                </a:cubicBezTo>
                <a:cubicBezTo>
                  <a:pt x="14848" y="12406"/>
                  <a:pt x="14664" y="12264"/>
                  <a:pt x="14501" y="12082"/>
                </a:cubicBezTo>
                <a:cubicBezTo>
                  <a:pt x="14167" y="11716"/>
                  <a:pt x="13967" y="11249"/>
                  <a:pt x="13734" y="10848"/>
                </a:cubicBezTo>
                <a:cubicBezTo>
                  <a:pt x="13467" y="10381"/>
                  <a:pt x="13233" y="9881"/>
                  <a:pt x="13000" y="9381"/>
                </a:cubicBezTo>
                <a:lnTo>
                  <a:pt x="12766" y="8647"/>
                </a:lnTo>
                <a:close/>
                <a:moveTo>
                  <a:pt x="6962" y="8580"/>
                </a:moveTo>
                <a:lnTo>
                  <a:pt x="6962" y="8580"/>
                </a:lnTo>
                <a:cubicBezTo>
                  <a:pt x="7262" y="8980"/>
                  <a:pt x="7463" y="9347"/>
                  <a:pt x="7629" y="9681"/>
                </a:cubicBezTo>
                <a:cubicBezTo>
                  <a:pt x="7996" y="10415"/>
                  <a:pt x="8497" y="11649"/>
                  <a:pt x="7996" y="12416"/>
                </a:cubicBezTo>
                <a:cubicBezTo>
                  <a:pt x="6895" y="11515"/>
                  <a:pt x="6328" y="9914"/>
                  <a:pt x="6962" y="8580"/>
                </a:cubicBezTo>
                <a:close/>
                <a:moveTo>
                  <a:pt x="18762" y="1"/>
                </a:moveTo>
                <a:cubicBezTo>
                  <a:pt x="18542" y="1"/>
                  <a:pt x="18322" y="24"/>
                  <a:pt x="18103" y="74"/>
                </a:cubicBezTo>
                <a:cubicBezTo>
                  <a:pt x="16969" y="374"/>
                  <a:pt x="16302" y="1341"/>
                  <a:pt x="16002" y="2376"/>
                </a:cubicBezTo>
                <a:cubicBezTo>
                  <a:pt x="15902" y="2809"/>
                  <a:pt x="15835" y="3243"/>
                  <a:pt x="15802" y="3710"/>
                </a:cubicBezTo>
                <a:cubicBezTo>
                  <a:pt x="15552" y="3643"/>
                  <a:pt x="15310" y="3610"/>
                  <a:pt x="15068" y="3610"/>
                </a:cubicBezTo>
                <a:cubicBezTo>
                  <a:pt x="14826" y="3610"/>
                  <a:pt x="14584" y="3643"/>
                  <a:pt x="14334" y="3710"/>
                </a:cubicBezTo>
                <a:cubicBezTo>
                  <a:pt x="13267" y="3977"/>
                  <a:pt x="12466" y="4744"/>
                  <a:pt x="12066" y="5745"/>
                </a:cubicBezTo>
                <a:cubicBezTo>
                  <a:pt x="11899" y="6078"/>
                  <a:pt x="11799" y="6478"/>
                  <a:pt x="11766" y="6845"/>
                </a:cubicBezTo>
                <a:cubicBezTo>
                  <a:pt x="11033" y="6448"/>
                  <a:pt x="10248" y="6208"/>
                  <a:pt x="9435" y="6208"/>
                </a:cubicBezTo>
                <a:cubicBezTo>
                  <a:pt x="8952" y="6208"/>
                  <a:pt x="8460" y="6292"/>
                  <a:pt x="7963" y="6478"/>
                </a:cubicBezTo>
                <a:cubicBezTo>
                  <a:pt x="7563" y="6645"/>
                  <a:pt x="7162" y="6879"/>
                  <a:pt x="6829" y="7179"/>
                </a:cubicBezTo>
                <a:cubicBezTo>
                  <a:pt x="6192" y="6670"/>
                  <a:pt x="5465" y="6343"/>
                  <a:pt x="4588" y="6343"/>
                </a:cubicBezTo>
                <a:cubicBezTo>
                  <a:pt x="4546" y="6343"/>
                  <a:pt x="4503" y="6344"/>
                  <a:pt x="4460" y="6345"/>
                </a:cubicBezTo>
                <a:cubicBezTo>
                  <a:pt x="3460" y="6378"/>
                  <a:pt x="2626" y="6912"/>
                  <a:pt x="1959" y="7646"/>
                </a:cubicBezTo>
                <a:cubicBezTo>
                  <a:pt x="1125" y="8480"/>
                  <a:pt x="558" y="9547"/>
                  <a:pt x="124" y="10648"/>
                </a:cubicBezTo>
                <a:cubicBezTo>
                  <a:pt x="1" y="10977"/>
                  <a:pt x="231" y="11191"/>
                  <a:pt x="489" y="11191"/>
                </a:cubicBezTo>
                <a:cubicBezTo>
                  <a:pt x="650" y="11191"/>
                  <a:pt x="822" y="11107"/>
                  <a:pt x="925" y="10915"/>
                </a:cubicBezTo>
                <a:cubicBezTo>
                  <a:pt x="1672" y="9540"/>
                  <a:pt x="2793" y="7283"/>
                  <a:pt x="4602" y="7283"/>
                </a:cubicBezTo>
                <a:cubicBezTo>
                  <a:pt x="4812" y="7283"/>
                  <a:pt x="5032" y="7313"/>
                  <a:pt x="5261" y="7379"/>
                </a:cubicBezTo>
                <a:cubicBezTo>
                  <a:pt x="5628" y="7479"/>
                  <a:pt x="5961" y="7679"/>
                  <a:pt x="6262" y="7913"/>
                </a:cubicBezTo>
                <a:cubicBezTo>
                  <a:pt x="6062" y="8246"/>
                  <a:pt x="5895" y="8580"/>
                  <a:pt x="5795" y="8980"/>
                </a:cubicBezTo>
                <a:cubicBezTo>
                  <a:pt x="5494" y="10148"/>
                  <a:pt x="5795" y="11315"/>
                  <a:pt x="6462" y="12249"/>
                </a:cubicBezTo>
                <a:cubicBezTo>
                  <a:pt x="6795" y="12716"/>
                  <a:pt x="7262" y="13150"/>
                  <a:pt x="7729" y="13417"/>
                </a:cubicBezTo>
                <a:cubicBezTo>
                  <a:pt x="7796" y="13483"/>
                  <a:pt x="7896" y="13517"/>
                  <a:pt x="8000" y="13517"/>
                </a:cubicBezTo>
                <a:cubicBezTo>
                  <a:pt x="8105" y="13517"/>
                  <a:pt x="8213" y="13483"/>
                  <a:pt x="8296" y="13417"/>
                </a:cubicBezTo>
                <a:cubicBezTo>
                  <a:pt x="9898" y="11982"/>
                  <a:pt x="8663" y="9214"/>
                  <a:pt x="7463" y="7813"/>
                </a:cubicBezTo>
                <a:cubicBezTo>
                  <a:pt x="7991" y="7299"/>
                  <a:pt x="8630" y="7093"/>
                  <a:pt x="9294" y="7093"/>
                </a:cubicBezTo>
                <a:cubicBezTo>
                  <a:pt x="10096" y="7093"/>
                  <a:pt x="10936" y="7393"/>
                  <a:pt x="11666" y="7813"/>
                </a:cubicBezTo>
                <a:cubicBezTo>
                  <a:pt x="11732" y="8213"/>
                  <a:pt x="11799" y="8680"/>
                  <a:pt x="11932" y="9080"/>
                </a:cubicBezTo>
                <a:cubicBezTo>
                  <a:pt x="12133" y="9714"/>
                  <a:pt x="12399" y="10348"/>
                  <a:pt x="12733" y="10915"/>
                </a:cubicBezTo>
                <a:cubicBezTo>
                  <a:pt x="13000" y="11482"/>
                  <a:pt x="13300" y="12082"/>
                  <a:pt x="13734" y="12583"/>
                </a:cubicBezTo>
                <a:cubicBezTo>
                  <a:pt x="14038" y="12949"/>
                  <a:pt x="14427" y="13259"/>
                  <a:pt x="14873" y="13259"/>
                </a:cubicBezTo>
                <a:cubicBezTo>
                  <a:pt x="14915" y="13259"/>
                  <a:pt x="14958" y="13256"/>
                  <a:pt x="15001" y="13250"/>
                </a:cubicBezTo>
                <a:cubicBezTo>
                  <a:pt x="15568" y="13217"/>
                  <a:pt x="15902" y="12750"/>
                  <a:pt x="15969" y="12249"/>
                </a:cubicBezTo>
                <a:cubicBezTo>
                  <a:pt x="16169" y="11048"/>
                  <a:pt x="15402" y="9981"/>
                  <a:pt x="14601" y="9147"/>
                </a:cubicBezTo>
                <a:cubicBezTo>
                  <a:pt x="14001" y="8513"/>
                  <a:pt x="13300" y="7846"/>
                  <a:pt x="12566" y="7346"/>
                </a:cubicBezTo>
                <a:cubicBezTo>
                  <a:pt x="12566" y="7046"/>
                  <a:pt x="12600" y="6812"/>
                  <a:pt x="12666" y="6512"/>
                </a:cubicBezTo>
                <a:cubicBezTo>
                  <a:pt x="12900" y="5745"/>
                  <a:pt x="13333" y="5011"/>
                  <a:pt x="14101" y="4677"/>
                </a:cubicBezTo>
                <a:cubicBezTo>
                  <a:pt x="14380" y="4573"/>
                  <a:pt x="14659" y="4523"/>
                  <a:pt x="14942" y="4523"/>
                </a:cubicBezTo>
                <a:cubicBezTo>
                  <a:pt x="15201" y="4523"/>
                  <a:pt x="15465" y="4564"/>
                  <a:pt x="15735" y="4644"/>
                </a:cubicBezTo>
                <a:cubicBezTo>
                  <a:pt x="15802" y="6378"/>
                  <a:pt x="16402" y="8146"/>
                  <a:pt x="17236" y="9547"/>
                </a:cubicBezTo>
                <a:cubicBezTo>
                  <a:pt x="17803" y="10515"/>
                  <a:pt x="18604" y="11849"/>
                  <a:pt x="19738" y="12183"/>
                </a:cubicBezTo>
                <a:cubicBezTo>
                  <a:pt x="19901" y="12233"/>
                  <a:pt x="20058" y="12257"/>
                  <a:pt x="20208" y="12257"/>
                </a:cubicBezTo>
                <a:cubicBezTo>
                  <a:pt x="21040" y="12257"/>
                  <a:pt x="21639" y="11524"/>
                  <a:pt x="21639" y="10648"/>
                </a:cubicBezTo>
                <a:cubicBezTo>
                  <a:pt x="21639" y="9481"/>
                  <a:pt x="20905" y="8413"/>
                  <a:pt x="20272" y="7479"/>
                </a:cubicBezTo>
                <a:cubicBezTo>
                  <a:pt x="19504" y="6378"/>
                  <a:pt x="18637" y="5344"/>
                  <a:pt x="17570" y="4544"/>
                </a:cubicBezTo>
                <a:cubicBezTo>
                  <a:pt x="17270" y="4344"/>
                  <a:pt x="16936" y="4143"/>
                  <a:pt x="16569" y="3977"/>
                </a:cubicBezTo>
                <a:cubicBezTo>
                  <a:pt x="16569" y="3743"/>
                  <a:pt x="16569" y="3543"/>
                  <a:pt x="16602" y="3343"/>
                </a:cubicBezTo>
                <a:cubicBezTo>
                  <a:pt x="16669" y="2409"/>
                  <a:pt x="17003" y="1341"/>
                  <a:pt x="17937" y="908"/>
                </a:cubicBezTo>
                <a:cubicBezTo>
                  <a:pt x="18205" y="795"/>
                  <a:pt x="18483" y="745"/>
                  <a:pt x="18762" y="745"/>
                </a:cubicBezTo>
                <a:cubicBezTo>
                  <a:pt x="19555" y="745"/>
                  <a:pt x="20355" y="1148"/>
                  <a:pt x="20972" y="1642"/>
                </a:cubicBezTo>
                <a:cubicBezTo>
                  <a:pt x="22607" y="2909"/>
                  <a:pt x="23341" y="5077"/>
                  <a:pt x="23808" y="7012"/>
                </a:cubicBezTo>
                <a:cubicBezTo>
                  <a:pt x="23903" y="7203"/>
                  <a:pt x="24059" y="7288"/>
                  <a:pt x="24193" y="7288"/>
                </a:cubicBezTo>
                <a:cubicBezTo>
                  <a:pt x="24340" y="7288"/>
                  <a:pt x="24459" y="7186"/>
                  <a:pt x="24441" y="7012"/>
                </a:cubicBezTo>
                <a:cubicBezTo>
                  <a:pt x="24008" y="4811"/>
                  <a:pt x="23307" y="2476"/>
                  <a:pt x="21439" y="1008"/>
                </a:cubicBezTo>
                <a:cubicBezTo>
                  <a:pt x="20680" y="438"/>
                  <a:pt x="19722" y="1"/>
                  <a:pt x="1876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
          <p:cNvSpPr/>
          <p:nvPr/>
        </p:nvSpPr>
        <p:spPr>
          <a:xfrm>
            <a:off x="351097" y="4784594"/>
            <a:ext cx="215141" cy="189693"/>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
          <p:cNvSpPr/>
          <p:nvPr/>
        </p:nvSpPr>
        <p:spPr>
          <a:xfrm>
            <a:off x="209450" y="4632196"/>
            <a:ext cx="99485" cy="87705"/>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4"/>
          <p:cNvSpPr txBox="1"/>
          <p:nvPr>
            <p:ph type="title"/>
          </p:nvPr>
        </p:nvSpPr>
        <p:spPr>
          <a:xfrm>
            <a:off x="623400" y="445025"/>
            <a:ext cx="780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1" name="Google Shape;71;p4"/>
          <p:cNvSpPr txBox="1"/>
          <p:nvPr>
            <p:ph idx="2" type="title"/>
          </p:nvPr>
        </p:nvSpPr>
        <p:spPr>
          <a:xfrm flipH="1">
            <a:off x="4451153" y="1423725"/>
            <a:ext cx="2943600" cy="577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72" name="Google Shape;72;p4"/>
          <p:cNvSpPr txBox="1"/>
          <p:nvPr>
            <p:ph idx="3" type="title"/>
          </p:nvPr>
        </p:nvSpPr>
        <p:spPr>
          <a:xfrm flipH="1">
            <a:off x="4451153" y="3101250"/>
            <a:ext cx="2943600" cy="577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73" name="Google Shape;73;p4"/>
          <p:cNvSpPr txBox="1"/>
          <p:nvPr>
            <p:ph idx="4" type="title"/>
          </p:nvPr>
        </p:nvSpPr>
        <p:spPr>
          <a:xfrm flipH="1">
            <a:off x="1652627" y="1423725"/>
            <a:ext cx="2943600" cy="577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74" name="Google Shape;74;p4"/>
          <p:cNvSpPr txBox="1"/>
          <p:nvPr>
            <p:ph idx="5" type="title"/>
          </p:nvPr>
        </p:nvSpPr>
        <p:spPr>
          <a:xfrm flipH="1">
            <a:off x="1652627" y="3101250"/>
            <a:ext cx="2943600" cy="577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75" name="Google Shape;75;p4"/>
          <p:cNvSpPr txBox="1"/>
          <p:nvPr>
            <p:ph idx="1" type="subTitle"/>
          </p:nvPr>
        </p:nvSpPr>
        <p:spPr>
          <a:xfrm flipH="1">
            <a:off x="1919252" y="2246925"/>
            <a:ext cx="2410500" cy="5778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000"/>
              <a:buNone/>
              <a:defRPr b="0"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76" name="Google Shape;76;p4"/>
          <p:cNvSpPr txBox="1"/>
          <p:nvPr>
            <p:ph idx="6" type="subTitle"/>
          </p:nvPr>
        </p:nvSpPr>
        <p:spPr>
          <a:xfrm flipH="1">
            <a:off x="4717778" y="2246925"/>
            <a:ext cx="2410500" cy="5778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000"/>
              <a:buNone/>
              <a:defRPr b="0"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77" name="Google Shape;77;p4"/>
          <p:cNvSpPr txBox="1"/>
          <p:nvPr>
            <p:ph idx="7" type="subTitle"/>
          </p:nvPr>
        </p:nvSpPr>
        <p:spPr>
          <a:xfrm flipH="1">
            <a:off x="1919252" y="3949800"/>
            <a:ext cx="2410500" cy="5778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000"/>
              <a:buNone/>
              <a:defRPr b="0"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78" name="Google Shape;78;p4"/>
          <p:cNvSpPr txBox="1"/>
          <p:nvPr>
            <p:ph idx="8" type="subTitle"/>
          </p:nvPr>
        </p:nvSpPr>
        <p:spPr>
          <a:xfrm flipH="1">
            <a:off x="4717778" y="3949800"/>
            <a:ext cx="2410500" cy="5778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000"/>
              <a:buNone/>
              <a:defRPr b="0"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79" name="Google Shape;79;p4"/>
          <p:cNvSpPr txBox="1"/>
          <p:nvPr>
            <p:ph idx="9" type="title"/>
          </p:nvPr>
        </p:nvSpPr>
        <p:spPr>
          <a:xfrm>
            <a:off x="2135638" y="1788325"/>
            <a:ext cx="1977600" cy="421500"/>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i="0" sz="22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80" name="Google Shape;80;p4"/>
          <p:cNvSpPr txBox="1"/>
          <p:nvPr>
            <p:ph idx="13" type="title"/>
          </p:nvPr>
        </p:nvSpPr>
        <p:spPr>
          <a:xfrm>
            <a:off x="4934230" y="1788317"/>
            <a:ext cx="1977600" cy="421500"/>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i="0" sz="22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81" name="Google Shape;81;p4"/>
          <p:cNvSpPr txBox="1"/>
          <p:nvPr>
            <p:ph idx="14" type="title"/>
          </p:nvPr>
        </p:nvSpPr>
        <p:spPr>
          <a:xfrm>
            <a:off x="4934155" y="3462750"/>
            <a:ext cx="1977600" cy="421500"/>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i="0" sz="22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82" name="Google Shape;82;p4"/>
          <p:cNvSpPr txBox="1"/>
          <p:nvPr>
            <p:ph idx="15" type="title"/>
          </p:nvPr>
        </p:nvSpPr>
        <p:spPr>
          <a:xfrm>
            <a:off x="2135638" y="3462750"/>
            <a:ext cx="1977600" cy="421500"/>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SzPts val="1400"/>
              <a:buNone/>
              <a:defRPr i="0" sz="22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83" name="Google Shape;83;p4"/>
          <p:cNvSpPr/>
          <p:nvPr/>
        </p:nvSpPr>
        <p:spPr>
          <a:xfrm>
            <a:off x="8526475" y="-204125"/>
            <a:ext cx="644071" cy="3629966"/>
          </a:xfrm>
          <a:custGeom>
            <a:rect b="b" l="l" r="r" t="t"/>
            <a:pathLst>
              <a:path extrusionOk="0" h="104829" w="1860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4" name="Google Shape;84;p4"/>
          <p:cNvGrpSpPr/>
          <p:nvPr/>
        </p:nvGrpSpPr>
        <p:grpSpPr>
          <a:xfrm rot="1260113">
            <a:off x="311413" y="1211435"/>
            <a:ext cx="520217" cy="421454"/>
            <a:chOff x="5375600" y="1117425"/>
            <a:chExt cx="608900" cy="493300"/>
          </a:xfrm>
        </p:grpSpPr>
        <p:sp>
          <p:nvSpPr>
            <p:cNvPr id="85" name="Google Shape;85;p4"/>
            <p:cNvSpPr/>
            <p:nvPr/>
          </p:nvSpPr>
          <p:spPr>
            <a:xfrm>
              <a:off x="5466600" y="1312025"/>
              <a:ext cx="517900" cy="298700"/>
            </a:xfrm>
            <a:custGeom>
              <a:rect b="b" l="l" r="r" t="t"/>
              <a:pathLst>
                <a:path extrusionOk="0" fill="none" h="11948" w="20716">
                  <a:moveTo>
                    <a:pt x="6864" y="3034"/>
                  </a:moveTo>
                  <a:cubicBezTo>
                    <a:pt x="5357" y="2574"/>
                    <a:pt x="3851" y="1360"/>
                    <a:pt x="2114" y="2155"/>
                  </a:cubicBezTo>
                  <a:cubicBezTo>
                    <a:pt x="566" y="2867"/>
                    <a:pt x="1" y="4771"/>
                    <a:pt x="22" y="6319"/>
                  </a:cubicBezTo>
                  <a:cubicBezTo>
                    <a:pt x="85" y="10608"/>
                    <a:pt x="3872" y="10357"/>
                    <a:pt x="7010" y="10483"/>
                  </a:cubicBezTo>
                  <a:cubicBezTo>
                    <a:pt x="8600" y="10567"/>
                    <a:pt x="9709" y="11822"/>
                    <a:pt x="11572" y="11864"/>
                  </a:cubicBezTo>
                  <a:cubicBezTo>
                    <a:pt x="13518" y="11948"/>
                    <a:pt x="15694" y="11006"/>
                    <a:pt x="17116" y="9625"/>
                  </a:cubicBezTo>
                  <a:cubicBezTo>
                    <a:pt x="20715" y="6089"/>
                    <a:pt x="16028" y="733"/>
                    <a:pt x="12116" y="230"/>
                  </a:cubicBezTo>
                  <a:cubicBezTo>
                    <a:pt x="10212" y="0"/>
                    <a:pt x="6717" y="900"/>
                    <a:pt x="6655" y="3306"/>
                  </a:cubicBezTo>
                  <a:cubicBezTo>
                    <a:pt x="6717" y="3076"/>
                    <a:pt x="6885" y="2888"/>
                    <a:pt x="7010" y="2657"/>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
            <p:cNvSpPr/>
            <p:nvPr/>
          </p:nvSpPr>
          <p:spPr>
            <a:xfrm>
              <a:off x="5624050" y="1148825"/>
              <a:ext cx="12600" cy="242725"/>
            </a:xfrm>
            <a:custGeom>
              <a:rect b="b" l="l" r="r" t="t"/>
              <a:pathLst>
                <a:path extrusionOk="0" fill="none" h="9709" w="504">
                  <a:moveTo>
                    <a:pt x="210" y="9709"/>
                  </a:moveTo>
                  <a:cubicBezTo>
                    <a:pt x="210" y="6486"/>
                    <a:pt x="1" y="3201"/>
                    <a:pt x="252" y="0"/>
                  </a:cubicBezTo>
                  <a:cubicBezTo>
                    <a:pt x="503" y="63"/>
                    <a:pt x="273" y="188"/>
                    <a:pt x="377" y="356"/>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4"/>
            <p:cNvSpPr/>
            <p:nvPr/>
          </p:nvSpPr>
          <p:spPr>
            <a:xfrm>
              <a:off x="5467125" y="1408800"/>
              <a:ext cx="74825" cy="52325"/>
            </a:xfrm>
            <a:custGeom>
              <a:rect b="b" l="l" r="r" t="t"/>
              <a:pathLst>
                <a:path extrusionOk="0" fill="none" h="2093" w="2993">
                  <a:moveTo>
                    <a:pt x="1" y="2092"/>
                  </a:moveTo>
                  <a:cubicBezTo>
                    <a:pt x="921" y="1360"/>
                    <a:pt x="1926" y="460"/>
                    <a:pt x="2993" y="0"/>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4"/>
            <p:cNvSpPr/>
            <p:nvPr/>
          </p:nvSpPr>
          <p:spPr>
            <a:xfrm>
              <a:off x="5476550" y="1448550"/>
              <a:ext cx="74300" cy="56000"/>
            </a:xfrm>
            <a:custGeom>
              <a:rect b="b" l="l" r="r" t="t"/>
              <a:pathLst>
                <a:path extrusionOk="0" fill="none" h="2240" w="2972">
                  <a:moveTo>
                    <a:pt x="0" y="2239"/>
                  </a:moveTo>
                  <a:cubicBezTo>
                    <a:pt x="816" y="1339"/>
                    <a:pt x="1800" y="419"/>
                    <a:pt x="2972" y="0"/>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4"/>
            <p:cNvSpPr/>
            <p:nvPr/>
          </p:nvSpPr>
          <p:spPr>
            <a:xfrm>
              <a:off x="5489625" y="1468950"/>
              <a:ext cx="87375" cy="65925"/>
            </a:xfrm>
            <a:custGeom>
              <a:rect b="b" l="l" r="r" t="t"/>
              <a:pathLst>
                <a:path extrusionOk="0" fill="none" h="2637" w="3495">
                  <a:moveTo>
                    <a:pt x="0" y="2637"/>
                  </a:moveTo>
                  <a:cubicBezTo>
                    <a:pt x="733" y="1674"/>
                    <a:pt x="2218" y="0"/>
                    <a:pt x="3495" y="21"/>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
            <p:cNvSpPr/>
            <p:nvPr/>
          </p:nvSpPr>
          <p:spPr>
            <a:xfrm>
              <a:off x="5532525" y="1500325"/>
              <a:ext cx="87900" cy="56000"/>
            </a:xfrm>
            <a:custGeom>
              <a:rect b="b" l="l" r="r" t="t"/>
              <a:pathLst>
                <a:path extrusionOk="0" fill="none" h="2240" w="3516">
                  <a:moveTo>
                    <a:pt x="0" y="2240"/>
                  </a:moveTo>
                  <a:cubicBezTo>
                    <a:pt x="1151" y="1423"/>
                    <a:pt x="2281" y="628"/>
                    <a:pt x="3515" y="1"/>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
            <p:cNvSpPr/>
            <p:nvPr/>
          </p:nvSpPr>
          <p:spPr>
            <a:xfrm>
              <a:off x="5584825" y="1526475"/>
              <a:ext cx="75350" cy="44500"/>
            </a:xfrm>
            <a:custGeom>
              <a:rect b="b" l="l" r="r" t="t"/>
              <a:pathLst>
                <a:path extrusionOk="0" fill="none" h="1780" w="3014">
                  <a:moveTo>
                    <a:pt x="1" y="1779"/>
                  </a:moveTo>
                  <a:cubicBezTo>
                    <a:pt x="775" y="1361"/>
                    <a:pt x="2198" y="377"/>
                    <a:pt x="3014" y="1"/>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
            <p:cNvSpPr/>
            <p:nvPr/>
          </p:nvSpPr>
          <p:spPr>
            <a:xfrm>
              <a:off x="5640025" y="1534850"/>
              <a:ext cx="48675" cy="34550"/>
            </a:xfrm>
            <a:custGeom>
              <a:rect b="b" l="l" r="r" t="t"/>
              <a:pathLst>
                <a:path extrusionOk="0" fill="none" h="1382" w="1947">
                  <a:moveTo>
                    <a:pt x="0" y="1382"/>
                  </a:moveTo>
                  <a:cubicBezTo>
                    <a:pt x="628" y="838"/>
                    <a:pt x="1214" y="252"/>
                    <a:pt x="1946" y="1"/>
                  </a:cubicBezTo>
                </a:path>
              </a:pathLst>
            </a:custGeom>
            <a:noFill/>
            <a:ln cap="flat" cmpd="sng" w="19050">
              <a:solidFill>
                <a:schemeClr val="dk2"/>
              </a:solidFill>
              <a:prstDash val="solid"/>
              <a:miter lim="209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4"/>
            <p:cNvSpPr/>
            <p:nvPr/>
          </p:nvSpPr>
          <p:spPr>
            <a:xfrm>
              <a:off x="5683950" y="1547925"/>
              <a:ext cx="78500" cy="52350"/>
            </a:xfrm>
            <a:custGeom>
              <a:rect b="b" l="l" r="r" t="t"/>
              <a:pathLst>
                <a:path extrusionOk="0" fill="none" h="2094" w="3140">
                  <a:moveTo>
                    <a:pt x="1" y="2093"/>
                  </a:moveTo>
                  <a:cubicBezTo>
                    <a:pt x="1068" y="1549"/>
                    <a:pt x="1989" y="231"/>
                    <a:pt x="3139" y="1"/>
                  </a:cubicBezTo>
                </a:path>
              </a:pathLst>
            </a:custGeom>
            <a:noFill/>
            <a:ln cap="flat" cmpd="sng" w="19050">
              <a:solidFill>
                <a:schemeClr val="dk2"/>
              </a:solidFill>
              <a:prstDash val="solid"/>
              <a:miter lim="209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
            <p:cNvSpPr/>
            <p:nvPr/>
          </p:nvSpPr>
          <p:spPr>
            <a:xfrm>
              <a:off x="5749875" y="1543225"/>
              <a:ext cx="91550" cy="64875"/>
            </a:xfrm>
            <a:custGeom>
              <a:rect b="b" l="l" r="r" t="t"/>
              <a:pathLst>
                <a:path extrusionOk="0" fill="none" h="2595" w="3662">
                  <a:moveTo>
                    <a:pt x="0" y="2595"/>
                  </a:moveTo>
                  <a:cubicBezTo>
                    <a:pt x="670" y="1277"/>
                    <a:pt x="2176" y="293"/>
                    <a:pt x="3662" y="0"/>
                  </a:cubicBezTo>
                </a:path>
              </a:pathLst>
            </a:custGeom>
            <a:noFill/>
            <a:ln cap="flat" cmpd="sng" w="19050">
              <a:solidFill>
                <a:schemeClr val="dk2"/>
              </a:solidFill>
              <a:prstDash val="solid"/>
              <a:miter lim="209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4"/>
            <p:cNvSpPr/>
            <p:nvPr/>
          </p:nvSpPr>
          <p:spPr>
            <a:xfrm>
              <a:off x="5375600" y="1117425"/>
              <a:ext cx="476025" cy="205600"/>
            </a:xfrm>
            <a:custGeom>
              <a:rect b="b" l="l" r="r" t="t"/>
              <a:pathLst>
                <a:path extrusionOk="0" fill="none" h="8224" w="19041">
                  <a:moveTo>
                    <a:pt x="10839" y="5232"/>
                  </a:moveTo>
                  <a:cubicBezTo>
                    <a:pt x="10650" y="5336"/>
                    <a:pt x="10462" y="5420"/>
                    <a:pt x="10295" y="5524"/>
                  </a:cubicBezTo>
                  <a:cubicBezTo>
                    <a:pt x="11676" y="3307"/>
                    <a:pt x="15588" y="1"/>
                    <a:pt x="18497" y="1110"/>
                  </a:cubicBezTo>
                  <a:cubicBezTo>
                    <a:pt x="19041" y="4939"/>
                    <a:pt x="14709" y="5420"/>
                    <a:pt x="11885" y="5420"/>
                  </a:cubicBezTo>
                  <a:cubicBezTo>
                    <a:pt x="8349" y="5420"/>
                    <a:pt x="2072" y="2051"/>
                    <a:pt x="0" y="6466"/>
                  </a:cubicBezTo>
                  <a:cubicBezTo>
                    <a:pt x="1820" y="6947"/>
                    <a:pt x="9771" y="8224"/>
                    <a:pt x="10315" y="5943"/>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
            <p:cNvSpPr/>
            <p:nvPr/>
          </p:nvSpPr>
          <p:spPr>
            <a:xfrm>
              <a:off x="5643925" y="1181775"/>
              <a:ext cx="115125" cy="63300"/>
            </a:xfrm>
            <a:custGeom>
              <a:rect b="b" l="l" r="r" t="t"/>
              <a:pathLst>
                <a:path extrusionOk="0" fill="none" h="2532" w="4605">
                  <a:moveTo>
                    <a:pt x="1" y="2532"/>
                  </a:moveTo>
                  <a:cubicBezTo>
                    <a:pt x="1277" y="1507"/>
                    <a:pt x="2951" y="523"/>
                    <a:pt x="4604" y="0"/>
                  </a:cubicBezTo>
                </a:path>
              </a:pathLst>
            </a:custGeom>
            <a:noFill/>
            <a:ln cap="flat" cmpd="sng" w="19050">
              <a:solidFill>
                <a:schemeClr val="dk2"/>
              </a:solidFill>
              <a:prstDash val="solid"/>
              <a:miter lim="209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
            <p:cNvSpPr/>
            <p:nvPr/>
          </p:nvSpPr>
          <p:spPr>
            <a:xfrm>
              <a:off x="5505850" y="1258650"/>
              <a:ext cx="120325" cy="14675"/>
            </a:xfrm>
            <a:custGeom>
              <a:rect b="b" l="l" r="r" t="t"/>
              <a:pathLst>
                <a:path extrusionOk="0" fill="none" h="587" w="4813">
                  <a:moveTo>
                    <a:pt x="4813" y="587"/>
                  </a:moveTo>
                  <a:lnTo>
                    <a:pt x="4813" y="399"/>
                  </a:lnTo>
                  <a:cubicBezTo>
                    <a:pt x="4352" y="168"/>
                    <a:pt x="3787" y="168"/>
                    <a:pt x="3264" y="106"/>
                  </a:cubicBezTo>
                  <a:cubicBezTo>
                    <a:pt x="2532" y="64"/>
                    <a:pt x="1800" y="1"/>
                    <a:pt x="1109" y="106"/>
                  </a:cubicBezTo>
                  <a:cubicBezTo>
                    <a:pt x="732" y="168"/>
                    <a:pt x="314" y="378"/>
                    <a:pt x="0" y="315"/>
                  </a:cubicBezTo>
                </a:path>
              </a:pathLst>
            </a:custGeom>
            <a:noFill/>
            <a:ln cap="flat" cmpd="sng" w="19050">
              <a:solidFill>
                <a:schemeClr val="dk2"/>
              </a:solidFill>
              <a:prstDash val="solid"/>
              <a:miter lim="209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 name="Google Shape;98;p4"/>
          <p:cNvSpPr/>
          <p:nvPr/>
        </p:nvSpPr>
        <p:spPr>
          <a:xfrm>
            <a:off x="-37600" y="2940325"/>
            <a:ext cx="852425" cy="2248800"/>
          </a:xfrm>
          <a:custGeom>
            <a:rect b="b" l="l" r="r" t="t"/>
            <a:pathLst>
              <a:path extrusionOk="0" h="89952" w="34097">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
          <p:cNvSpPr/>
          <p:nvPr/>
        </p:nvSpPr>
        <p:spPr>
          <a:xfrm>
            <a:off x="479047" y="2664792"/>
            <a:ext cx="258588" cy="227996"/>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
          <p:cNvSpPr/>
          <p:nvPr/>
        </p:nvSpPr>
        <p:spPr>
          <a:xfrm>
            <a:off x="329374" y="2397921"/>
            <a:ext cx="172847" cy="152407"/>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 name="Google Shape;101;p4"/>
          <p:cNvGrpSpPr/>
          <p:nvPr/>
        </p:nvGrpSpPr>
        <p:grpSpPr>
          <a:xfrm rot="606794">
            <a:off x="8036946" y="1073302"/>
            <a:ext cx="697171" cy="725658"/>
            <a:chOff x="5196600" y="2162225"/>
            <a:chExt cx="482725" cy="502450"/>
          </a:xfrm>
        </p:grpSpPr>
        <p:sp>
          <p:nvSpPr>
            <p:cNvPr id="102" name="Google Shape;102;p4"/>
            <p:cNvSpPr/>
            <p:nvPr/>
          </p:nvSpPr>
          <p:spPr>
            <a:xfrm>
              <a:off x="5224600" y="2326350"/>
              <a:ext cx="454275" cy="338325"/>
            </a:xfrm>
            <a:custGeom>
              <a:rect b="b" l="l" r="r" t="t"/>
              <a:pathLst>
                <a:path extrusionOk="0" h="13533" w="18171">
                  <a:moveTo>
                    <a:pt x="305" y="0"/>
                  </a:moveTo>
                  <a:cubicBezTo>
                    <a:pt x="146" y="0"/>
                    <a:pt x="0" y="208"/>
                    <a:pt x="129" y="354"/>
                  </a:cubicBezTo>
                  <a:cubicBezTo>
                    <a:pt x="3310" y="4434"/>
                    <a:pt x="7578" y="7447"/>
                    <a:pt x="11219" y="11067"/>
                  </a:cubicBezTo>
                  <a:cubicBezTo>
                    <a:pt x="12126" y="11993"/>
                    <a:pt x="13125" y="13533"/>
                    <a:pt x="14550" y="13533"/>
                  </a:cubicBezTo>
                  <a:cubicBezTo>
                    <a:pt x="14638" y="13533"/>
                    <a:pt x="14727" y="13527"/>
                    <a:pt x="14818" y="13515"/>
                  </a:cubicBezTo>
                  <a:cubicBezTo>
                    <a:pt x="16366" y="13305"/>
                    <a:pt x="17768" y="12155"/>
                    <a:pt x="18145" y="10648"/>
                  </a:cubicBezTo>
                  <a:cubicBezTo>
                    <a:pt x="18170" y="10508"/>
                    <a:pt x="18049" y="10415"/>
                    <a:pt x="17935" y="10415"/>
                  </a:cubicBezTo>
                  <a:cubicBezTo>
                    <a:pt x="17862" y="10415"/>
                    <a:pt x="17793" y="10453"/>
                    <a:pt x="17768" y="10544"/>
                  </a:cubicBezTo>
                  <a:cubicBezTo>
                    <a:pt x="17454" y="11799"/>
                    <a:pt x="16471" y="12636"/>
                    <a:pt x="15257" y="13013"/>
                  </a:cubicBezTo>
                  <a:cubicBezTo>
                    <a:pt x="15022" y="13083"/>
                    <a:pt x="14807" y="13115"/>
                    <a:pt x="14605" y="13115"/>
                  </a:cubicBezTo>
                  <a:cubicBezTo>
                    <a:pt x="13908" y="13115"/>
                    <a:pt x="13382" y="12727"/>
                    <a:pt x="12830" y="12176"/>
                  </a:cubicBezTo>
                  <a:cubicBezTo>
                    <a:pt x="11491" y="10837"/>
                    <a:pt x="10215" y="9539"/>
                    <a:pt x="8834" y="8284"/>
                  </a:cubicBezTo>
                  <a:cubicBezTo>
                    <a:pt x="5904" y="5668"/>
                    <a:pt x="2870" y="3178"/>
                    <a:pt x="443" y="61"/>
                  </a:cubicBezTo>
                  <a:cubicBezTo>
                    <a:pt x="401" y="18"/>
                    <a:pt x="352" y="0"/>
                    <a:pt x="30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4"/>
            <p:cNvSpPr/>
            <p:nvPr/>
          </p:nvSpPr>
          <p:spPr>
            <a:xfrm>
              <a:off x="5196600" y="2162225"/>
              <a:ext cx="154450" cy="174500"/>
            </a:xfrm>
            <a:custGeom>
              <a:rect b="b" l="l" r="r" t="t"/>
              <a:pathLst>
                <a:path extrusionOk="0" h="6980" w="6178">
                  <a:moveTo>
                    <a:pt x="209" y="0"/>
                  </a:moveTo>
                  <a:cubicBezTo>
                    <a:pt x="101" y="0"/>
                    <a:pt x="0" y="137"/>
                    <a:pt x="36" y="244"/>
                  </a:cubicBezTo>
                  <a:cubicBezTo>
                    <a:pt x="768" y="2378"/>
                    <a:pt x="1187" y="4533"/>
                    <a:pt x="1187" y="6772"/>
                  </a:cubicBezTo>
                  <a:cubicBezTo>
                    <a:pt x="1187" y="6911"/>
                    <a:pt x="1290" y="6979"/>
                    <a:pt x="1391" y="6979"/>
                  </a:cubicBezTo>
                  <a:cubicBezTo>
                    <a:pt x="1489" y="6979"/>
                    <a:pt x="1584" y="6916"/>
                    <a:pt x="1584" y="6793"/>
                  </a:cubicBezTo>
                  <a:cubicBezTo>
                    <a:pt x="1584" y="4609"/>
                    <a:pt x="1214" y="2573"/>
                    <a:pt x="543" y="528"/>
                  </a:cubicBezTo>
                  <a:lnTo>
                    <a:pt x="543" y="528"/>
                  </a:lnTo>
                  <a:cubicBezTo>
                    <a:pt x="2352" y="1286"/>
                    <a:pt x="4089" y="2154"/>
                    <a:pt x="5790" y="3132"/>
                  </a:cubicBezTo>
                  <a:cubicBezTo>
                    <a:pt x="5820" y="3150"/>
                    <a:pt x="5851" y="3158"/>
                    <a:pt x="5880" y="3158"/>
                  </a:cubicBezTo>
                  <a:cubicBezTo>
                    <a:pt x="6051" y="3158"/>
                    <a:pt x="6178" y="2883"/>
                    <a:pt x="5999" y="2776"/>
                  </a:cubicBezTo>
                  <a:cubicBezTo>
                    <a:pt x="4137" y="1730"/>
                    <a:pt x="2254" y="809"/>
                    <a:pt x="266" y="14"/>
                  </a:cubicBezTo>
                  <a:cubicBezTo>
                    <a:pt x="247" y="5"/>
                    <a:pt x="228" y="0"/>
                    <a:pt x="209"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
            <p:cNvSpPr/>
            <p:nvPr/>
          </p:nvSpPr>
          <p:spPr>
            <a:xfrm>
              <a:off x="5345375" y="2235850"/>
              <a:ext cx="333950" cy="355150"/>
            </a:xfrm>
            <a:custGeom>
              <a:rect b="b" l="l" r="r" t="t"/>
              <a:pathLst>
                <a:path extrusionOk="0" h="14206" w="13358">
                  <a:moveTo>
                    <a:pt x="330" y="0"/>
                  </a:moveTo>
                  <a:cubicBezTo>
                    <a:pt x="163" y="0"/>
                    <a:pt x="0" y="215"/>
                    <a:pt x="153" y="333"/>
                  </a:cubicBezTo>
                  <a:cubicBezTo>
                    <a:pt x="4840" y="4518"/>
                    <a:pt x="8731" y="9519"/>
                    <a:pt x="12937" y="14143"/>
                  </a:cubicBezTo>
                  <a:cubicBezTo>
                    <a:pt x="12977" y="14187"/>
                    <a:pt x="13023" y="14206"/>
                    <a:pt x="13069" y="14206"/>
                  </a:cubicBezTo>
                  <a:cubicBezTo>
                    <a:pt x="13217" y="14206"/>
                    <a:pt x="13358" y="14010"/>
                    <a:pt x="13230" y="13850"/>
                  </a:cubicBezTo>
                  <a:cubicBezTo>
                    <a:pt x="9045" y="9205"/>
                    <a:pt x="5133" y="4204"/>
                    <a:pt x="446" y="40"/>
                  </a:cubicBezTo>
                  <a:cubicBezTo>
                    <a:pt x="410" y="12"/>
                    <a:pt x="370" y="0"/>
                    <a:pt x="33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
            <p:cNvSpPr/>
            <p:nvPr/>
          </p:nvSpPr>
          <p:spPr>
            <a:xfrm>
              <a:off x="5527550" y="2551050"/>
              <a:ext cx="122875" cy="79175"/>
            </a:xfrm>
            <a:custGeom>
              <a:rect b="b" l="l" r="r" t="t"/>
              <a:pathLst>
                <a:path extrusionOk="0" h="3167" w="4915">
                  <a:moveTo>
                    <a:pt x="4636" y="0"/>
                  </a:moveTo>
                  <a:cubicBezTo>
                    <a:pt x="4576" y="0"/>
                    <a:pt x="4517" y="27"/>
                    <a:pt x="4478" y="91"/>
                  </a:cubicBezTo>
                  <a:cubicBezTo>
                    <a:pt x="3641" y="1702"/>
                    <a:pt x="2072" y="2685"/>
                    <a:pt x="273" y="2769"/>
                  </a:cubicBezTo>
                  <a:cubicBezTo>
                    <a:pt x="1" y="2769"/>
                    <a:pt x="1" y="3167"/>
                    <a:pt x="273" y="3167"/>
                  </a:cubicBezTo>
                  <a:cubicBezTo>
                    <a:pt x="2198" y="3083"/>
                    <a:pt x="3913" y="2016"/>
                    <a:pt x="4813" y="300"/>
                  </a:cubicBezTo>
                  <a:cubicBezTo>
                    <a:pt x="4915" y="140"/>
                    <a:pt x="4774" y="0"/>
                    <a:pt x="463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
            <p:cNvSpPr/>
            <p:nvPr/>
          </p:nvSpPr>
          <p:spPr>
            <a:xfrm>
              <a:off x="5504600" y="2522075"/>
              <a:ext cx="116975" cy="83325"/>
            </a:xfrm>
            <a:custGeom>
              <a:rect b="b" l="l" r="r" t="t"/>
              <a:pathLst>
                <a:path extrusionOk="0" h="3333" w="4679">
                  <a:moveTo>
                    <a:pt x="4387" y="1"/>
                  </a:moveTo>
                  <a:cubicBezTo>
                    <a:pt x="4327" y="1"/>
                    <a:pt x="4267" y="24"/>
                    <a:pt x="4225" y="78"/>
                  </a:cubicBezTo>
                  <a:cubicBezTo>
                    <a:pt x="3199" y="1522"/>
                    <a:pt x="1860" y="2359"/>
                    <a:pt x="228" y="2924"/>
                  </a:cubicBezTo>
                  <a:cubicBezTo>
                    <a:pt x="1" y="3000"/>
                    <a:pt x="65" y="3333"/>
                    <a:pt x="266" y="3333"/>
                  </a:cubicBezTo>
                  <a:cubicBezTo>
                    <a:pt x="287" y="3333"/>
                    <a:pt x="309" y="3329"/>
                    <a:pt x="333" y="3321"/>
                  </a:cubicBezTo>
                  <a:cubicBezTo>
                    <a:pt x="2069" y="2694"/>
                    <a:pt x="3492" y="1836"/>
                    <a:pt x="4559" y="287"/>
                  </a:cubicBezTo>
                  <a:cubicBezTo>
                    <a:pt x="4678" y="139"/>
                    <a:pt x="4533" y="1"/>
                    <a:pt x="4387"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
            <p:cNvSpPr/>
            <p:nvPr/>
          </p:nvSpPr>
          <p:spPr>
            <a:xfrm>
              <a:off x="5226150" y="2234500"/>
              <a:ext cx="135600" cy="112925"/>
            </a:xfrm>
            <a:custGeom>
              <a:rect b="b" l="l" r="r" t="t"/>
              <a:pathLst>
                <a:path extrusionOk="0" h="4517" w="5424">
                  <a:moveTo>
                    <a:pt x="4873" y="0"/>
                  </a:moveTo>
                  <a:cubicBezTo>
                    <a:pt x="4712" y="0"/>
                    <a:pt x="4565" y="198"/>
                    <a:pt x="4713" y="345"/>
                  </a:cubicBezTo>
                  <a:cubicBezTo>
                    <a:pt x="5110" y="680"/>
                    <a:pt x="4901" y="1308"/>
                    <a:pt x="4566" y="1496"/>
                  </a:cubicBezTo>
                  <a:cubicBezTo>
                    <a:pt x="4461" y="1551"/>
                    <a:pt x="4351" y="1574"/>
                    <a:pt x="4239" y="1574"/>
                  </a:cubicBezTo>
                  <a:cubicBezTo>
                    <a:pt x="3926" y="1574"/>
                    <a:pt x="3605" y="1394"/>
                    <a:pt x="3373" y="1224"/>
                  </a:cubicBezTo>
                  <a:cubicBezTo>
                    <a:pt x="3340" y="1199"/>
                    <a:pt x="3306" y="1188"/>
                    <a:pt x="3275" y="1188"/>
                  </a:cubicBezTo>
                  <a:cubicBezTo>
                    <a:pt x="3149" y="1188"/>
                    <a:pt x="3055" y="1362"/>
                    <a:pt x="3122" y="1496"/>
                  </a:cubicBezTo>
                  <a:cubicBezTo>
                    <a:pt x="3368" y="2068"/>
                    <a:pt x="3573" y="2920"/>
                    <a:pt x="2665" y="2920"/>
                  </a:cubicBezTo>
                  <a:cubicBezTo>
                    <a:pt x="2644" y="2920"/>
                    <a:pt x="2622" y="2920"/>
                    <a:pt x="2599" y="2919"/>
                  </a:cubicBezTo>
                  <a:cubicBezTo>
                    <a:pt x="2202" y="2898"/>
                    <a:pt x="1783" y="2689"/>
                    <a:pt x="1469" y="2479"/>
                  </a:cubicBezTo>
                  <a:cubicBezTo>
                    <a:pt x="1437" y="2458"/>
                    <a:pt x="1405" y="2449"/>
                    <a:pt x="1374" y="2449"/>
                  </a:cubicBezTo>
                  <a:cubicBezTo>
                    <a:pt x="1221" y="2449"/>
                    <a:pt x="1100" y="2672"/>
                    <a:pt x="1239" y="2793"/>
                  </a:cubicBezTo>
                  <a:cubicBezTo>
                    <a:pt x="1428" y="2982"/>
                    <a:pt x="1553" y="3212"/>
                    <a:pt x="1595" y="3484"/>
                  </a:cubicBezTo>
                  <a:cubicBezTo>
                    <a:pt x="1315" y="3857"/>
                    <a:pt x="1043" y="4052"/>
                    <a:pt x="791" y="4052"/>
                  </a:cubicBezTo>
                  <a:cubicBezTo>
                    <a:pt x="647" y="4052"/>
                    <a:pt x="510" y="3989"/>
                    <a:pt x="381" y="3860"/>
                  </a:cubicBezTo>
                  <a:cubicBezTo>
                    <a:pt x="335" y="3823"/>
                    <a:pt x="290" y="3807"/>
                    <a:pt x="250" y="3807"/>
                  </a:cubicBezTo>
                  <a:cubicBezTo>
                    <a:pt x="91" y="3807"/>
                    <a:pt x="1" y="4057"/>
                    <a:pt x="151" y="4174"/>
                  </a:cubicBezTo>
                  <a:cubicBezTo>
                    <a:pt x="412" y="4367"/>
                    <a:pt x="784" y="4517"/>
                    <a:pt x="1133" y="4517"/>
                  </a:cubicBezTo>
                  <a:cubicBezTo>
                    <a:pt x="1427" y="4517"/>
                    <a:pt x="1706" y="4410"/>
                    <a:pt x="1888" y="4132"/>
                  </a:cubicBezTo>
                  <a:cubicBezTo>
                    <a:pt x="2076" y="3850"/>
                    <a:pt x="2046" y="3496"/>
                    <a:pt x="1917" y="3168"/>
                  </a:cubicBezTo>
                  <a:lnTo>
                    <a:pt x="1917" y="3168"/>
                  </a:lnTo>
                  <a:cubicBezTo>
                    <a:pt x="2198" y="3286"/>
                    <a:pt x="2504" y="3371"/>
                    <a:pt x="2785" y="3371"/>
                  </a:cubicBezTo>
                  <a:cubicBezTo>
                    <a:pt x="3005" y="3371"/>
                    <a:pt x="3209" y="3319"/>
                    <a:pt x="3373" y="3191"/>
                  </a:cubicBezTo>
                  <a:cubicBezTo>
                    <a:pt x="3811" y="2874"/>
                    <a:pt x="3759" y="2307"/>
                    <a:pt x="3617" y="1819"/>
                  </a:cubicBezTo>
                  <a:lnTo>
                    <a:pt x="3617" y="1819"/>
                  </a:lnTo>
                  <a:cubicBezTo>
                    <a:pt x="3855" y="1924"/>
                    <a:pt x="4119" y="1997"/>
                    <a:pt x="4367" y="1997"/>
                  </a:cubicBezTo>
                  <a:cubicBezTo>
                    <a:pt x="4619" y="1997"/>
                    <a:pt x="4855" y="1921"/>
                    <a:pt x="5026" y="1726"/>
                  </a:cubicBezTo>
                  <a:cubicBezTo>
                    <a:pt x="5403" y="1308"/>
                    <a:pt x="5424" y="408"/>
                    <a:pt x="5005" y="52"/>
                  </a:cubicBezTo>
                  <a:cubicBezTo>
                    <a:pt x="4964" y="16"/>
                    <a:pt x="4918" y="0"/>
                    <a:pt x="487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
            <p:cNvSpPr/>
            <p:nvPr/>
          </p:nvSpPr>
          <p:spPr>
            <a:xfrm>
              <a:off x="5253400" y="2295375"/>
              <a:ext cx="292575" cy="292275"/>
            </a:xfrm>
            <a:custGeom>
              <a:rect b="b" l="l" r="r" t="t"/>
              <a:pathLst>
                <a:path extrusionOk="0" h="11691" w="11703">
                  <a:moveTo>
                    <a:pt x="315" y="0"/>
                  </a:moveTo>
                  <a:cubicBezTo>
                    <a:pt x="152" y="0"/>
                    <a:pt x="0" y="189"/>
                    <a:pt x="149" y="337"/>
                  </a:cubicBezTo>
                  <a:cubicBezTo>
                    <a:pt x="1907" y="2367"/>
                    <a:pt x="3748" y="4313"/>
                    <a:pt x="5694" y="6175"/>
                  </a:cubicBezTo>
                  <a:cubicBezTo>
                    <a:pt x="7577" y="7974"/>
                    <a:pt x="9586" y="9627"/>
                    <a:pt x="11281" y="11636"/>
                  </a:cubicBezTo>
                  <a:cubicBezTo>
                    <a:pt x="11319" y="11674"/>
                    <a:pt x="11364" y="11691"/>
                    <a:pt x="11408" y="11691"/>
                  </a:cubicBezTo>
                  <a:cubicBezTo>
                    <a:pt x="11558" y="11691"/>
                    <a:pt x="11703" y="11505"/>
                    <a:pt x="11573" y="11343"/>
                  </a:cubicBezTo>
                  <a:cubicBezTo>
                    <a:pt x="9900" y="9335"/>
                    <a:pt x="7891" y="7682"/>
                    <a:pt x="5987" y="5882"/>
                  </a:cubicBezTo>
                  <a:cubicBezTo>
                    <a:pt x="4041" y="4020"/>
                    <a:pt x="2179" y="2053"/>
                    <a:pt x="442" y="44"/>
                  </a:cubicBezTo>
                  <a:cubicBezTo>
                    <a:pt x="403" y="14"/>
                    <a:pt x="359" y="0"/>
                    <a:pt x="31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4"/>
            <p:cNvSpPr/>
            <p:nvPr/>
          </p:nvSpPr>
          <p:spPr>
            <a:xfrm>
              <a:off x="5298425" y="2263775"/>
              <a:ext cx="298825" cy="285025"/>
            </a:xfrm>
            <a:custGeom>
              <a:rect b="b" l="l" r="r" t="t"/>
              <a:pathLst>
                <a:path extrusionOk="0" h="11401" w="11953">
                  <a:moveTo>
                    <a:pt x="288" y="1"/>
                  </a:moveTo>
                  <a:cubicBezTo>
                    <a:pt x="147" y="1"/>
                    <a:pt x="1" y="199"/>
                    <a:pt x="148" y="346"/>
                  </a:cubicBezTo>
                  <a:cubicBezTo>
                    <a:pt x="2219" y="2145"/>
                    <a:pt x="4228" y="4008"/>
                    <a:pt x="6215" y="5891"/>
                  </a:cubicBezTo>
                  <a:cubicBezTo>
                    <a:pt x="7178" y="6811"/>
                    <a:pt x="8120" y="7711"/>
                    <a:pt x="9061" y="8653"/>
                  </a:cubicBezTo>
                  <a:cubicBezTo>
                    <a:pt x="9940" y="9490"/>
                    <a:pt x="10902" y="10264"/>
                    <a:pt x="11530" y="11310"/>
                  </a:cubicBezTo>
                  <a:cubicBezTo>
                    <a:pt x="11568" y="11374"/>
                    <a:pt x="11626" y="11401"/>
                    <a:pt x="11684" y="11401"/>
                  </a:cubicBezTo>
                  <a:cubicBezTo>
                    <a:pt x="11817" y="11401"/>
                    <a:pt x="11952" y="11261"/>
                    <a:pt x="11865" y="11101"/>
                  </a:cubicBezTo>
                  <a:cubicBezTo>
                    <a:pt x="11363" y="10222"/>
                    <a:pt x="10630" y="9594"/>
                    <a:pt x="9898" y="8925"/>
                  </a:cubicBezTo>
                  <a:cubicBezTo>
                    <a:pt x="8852" y="7962"/>
                    <a:pt x="7868" y="6937"/>
                    <a:pt x="6843" y="5933"/>
                  </a:cubicBezTo>
                  <a:cubicBezTo>
                    <a:pt x="4751" y="3924"/>
                    <a:pt x="2596" y="1957"/>
                    <a:pt x="399" y="53"/>
                  </a:cubicBezTo>
                  <a:cubicBezTo>
                    <a:pt x="367" y="16"/>
                    <a:pt x="328" y="1"/>
                    <a:pt x="288"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
            <p:cNvSpPr/>
            <p:nvPr/>
          </p:nvSpPr>
          <p:spPr>
            <a:xfrm>
              <a:off x="5216350" y="2198125"/>
              <a:ext cx="58175" cy="39500"/>
            </a:xfrm>
            <a:custGeom>
              <a:rect b="b" l="l" r="r" t="t"/>
              <a:pathLst>
                <a:path extrusionOk="0" h="1580" w="2327">
                  <a:moveTo>
                    <a:pt x="2083" y="0"/>
                  </a:moveTo>
                  <a:cubicBezTo>
                    <a:pt x="2014" y="0"/>
                    <a:pt x="1953" y="43"/>
                    <a:pt x="1945" y="147"/>
                  </a:cubicBezTo>
                  <a:cubicBezTo>
                    <a:pt x="1839" y="857"/>
                    <a:pt x="1325" y="1206"/>
                    <a:pt x="700" y="1206"/>
                  </a:cubicBezTo>
                  <a:cubicBezTo>
                    <a:pt x="588" y="1206"/>
                    <a:pt x="472" y="1195"/>
                    <a:pt x="355" y="1173"/>
                  </a:cubicBezTo>
                  <a:cubicBezTo>
                    <a:pt x="333" y="1167"/>
                    <a:pt x="312" y="1165"/>
                    <a:pt x="293" y="1165"/>
                  </a:cubicBezTo>
                  <a:cubicBezTo>
                    <a:pt x="68" y="1165"/>
                    <a:pt x="0" y="1470"/>
                    <a:pt x="250" y="1528"/>
                  </a:cubicBezTo>
                  <a:cubicBezTo>
                    <a:pt x="410" y="1562"/>
                    <a:pt x="567" y="1579"/>
                    <a:pt x="721" y="1579"/>
                  </a:cubicBezTo>
                  <a:cubicBezTo>
                    <a:pt x="1512" y="1579"/>
                    <a:pt x="2178" y="1128"/>
                    <a:pt x="2301" y="252"/>
                  </a:cubicBezTo>
                  <a:cubicBezTo>
                    <a:pt x="2327" y="110"/>
                    <a:pt x="2193" y="0"/>
                    <a:pt x="208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 name="Google Shape;111;p4"/>
          <p:cNvSpPr/>
          <p:nvPr/>
        </p:nvSpPr>
        <p:spPr>
          <a:xfrm>
            <a:off x="-190500" y="282495"/>
            <a:ext cx="8236850" cy="1428375"/>
          </a:xfrm>
          <a:custGeom>
            <a:rect b="b" l="l" r="r" t="t"/>
            <a:pathLst>
              <a:path extrusionOk="0" h="57135" w="329474">
                <a:moveTo>
                  <a:pt x="0" y="57135"/>
                </a:moveTo>
                <a:cubicBezTo>
                  <a:pt x="1935" y="53083"/>
                  <a:pt x="7378" y="37782"/>
                  <a:pt x="11611" y="32823"/>
                </a:cubicBezTo>
                <a:cubicBezTo>
                  <a:pt x="15844" y="27864"/>
                  <a:pt x="18990" y="27139"/>
                  <a:pt x="25400" y="27381"/>
                </a:cubicBezTo>
                <a:cubicBezTo>
                  <a:pt x="31811" y="27623"/>
                  <a:pt x="31931" y="33912"/>
                  <a:pt x="50074" y="34275"/>
                </a:cubicBezTo>
                <a:cubicBezTo>
                  <a:pt x="68217" y="34638"/>
                  <a:pt x="109643" y="30586"/>
                  <a:pt x="134257" y="29558"/>
                </a:cubicBezTo>
                <a:cubicBezTo>
                  <a:pt x="158871" y="28530"/>
                  <a:pt x="172720" y="27078"/>
                  <a:pt x="197757" y="28106"/>
                </a:cubicBezTo>
                <a:cubicBezTo>
                  <a:pt x="222794" y="29134"/>
                  <a:pt x="264160" y="37964"/>
                  <a:pt x="284480" y="35726"/>
                </a:cubicBezTo>
                <a:cubicBezTo>
                  <a:pt x="304800" y="33489"/>
                  <a:pt x="314295" y="20487"/>
                  <a:pt x="319677" y="14681"/>
                </a:cubicBezTo>
                <a:cubicBezTo>
                  <a:pt x="325059" y="8875"/>
                  <a:pt x="320947" y="2948"/>
                  <a:pt x="316774" y="892"/>
                </a:cubicBezTo>
                <a:cubicBezTo>
                  <a:pt x="312601" y="-1164"/>
                  <a:pt x="301232" y="1013"/>
                  <a:pt x="294640" y="2343"/>
                </a:cubicBezTo>
                <a:cubicBezTo>
                  <a:pt x="288048" y="3674"/>
                  <a:pt x="279400" y="4460"/>
                  <a:pt x="277223" y="8875"/>
                </a:cubicBezTo>
                <a:cubicBezTo>
                  <a:pt x="275046" y="13290"/>
                  <a:pt x="279158" y="23450"/>
                  <a:pt x="281577" y="28832"/>
                </a:cubicBezTo>
                <a:cubicBezTo>
                  <a:pt x="283996" y="34214"/>
                  <a:pt x="283754" y="40746"/>
                  <a:pt x="291737" y="41169"/>
                </a:cubicBezTo>
                <a:cubicBezTo>
                  <a:pt x="299720" y="41592"/>
                  <a:pt x="323185" y="33005"/>
                  <a:pt x="329474" y="31372"/>
                </a:cubicBezTo>
              </a:path>
            </a:pathLst>
          </a:cu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a:off x="8423999" y="731046"/>
            <a:ext cx="172847" cy="152407"/>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
          <p:cNvSpPr/>
          <p:nvPr/>
        </p:nvSpPr>
        <p:spPr>
          <a:xfrm>
            <a:off x="8576400" y="1023101"/>
            <a:ext cx="100880" cy="88962"/>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
          <p:cNvSpPr/>
          <p:nvPr/>
        </p:nvSpPr>
        <p:spPr>
          <a:xfrm rot="5400000">
            <a:off x="8003254" y="3041562"/>
            <a:ext cx="1637425" cy="697169"/>
          </a:xfrm>
          <a:custGeom>
            <a:rect b="b" l="l" r="r" t="t"/>
            <a:pathLst>
              <a:path extrusionOk="0" h="7242" w="1701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5"/>
          <p:cNvSpPr/>
          <p:nvPr/>
        </p:nvSpPr>
        <p:spPr>
          <a:xfrm rot="-5400000">
            <a:off x="7099750" y="3099232"/>
            <a:ext cx="1994237" cy="2094277"/>
          </a:xfrm>
          <a:custGeom>
            <a:rect b="b" l="l" r="r" t="t"/>
            <a:pathLst>
              <a:path extrusionOk="0" h="80681" w="76827">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5"/>
          <p:cNvSpPr txBox="1"/>
          <p:nvPr>
            <p:ph type="title"/>
          </p:nvPr>
        </p:nvSpPr>
        <p:spPr>
          <a:xfrm>
            <a:off x="1884550" y="2758250"/>
            <a:ext cx="2532600" cy="4689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None/>
              <a:defRPr b="1" sz="2200">
                <a:solidFill>
                  <a:schemeClr val="accent1"/>
                </a:solidFill>
              </a:defRPr>
            </a:lvl1pPr>
            <a:lvl2pPr lvl="1" algn="ctr">
              <a:lnSpc>
                <a:spcPct val="100000"/>
              </a:lnSpc>
              <a:spcBef>
                <a:spcPts val="0"/>
              </a:spcBef>
              <a:spcAft>
                <a:spcPts val="0"/>
              </a:spcAft>
              <a:buClr>
                <a:schemeClr val="accent3"/>
              </a:buClr>
              <a:buSzPts val="1800"/>
              <a:buNone/>
              <a:defRPr sz="1800">
                <a:solidFill>
                  <a:schemeClr val="accent3"/>
                </a:solidFill>
              </a:defRPr>
            </a:lvl2pPr>
            <a:lvl3pPr lvl="2" algn="ctr">
              <a:lnSpc>
                <a:spcPct val="100000"/>
              </a:lnSpc>
              <a:spcBef>
                <a:spcPts val="0"/>
              </a:spcBef>
              <a:spcAft>
                <a:spcPts val="0"/>
              </a:spcAft>
              <a:buClr>
                <a:schemeClr val="accent3"/>
              </a:buClr>
              <a:buSzPts val="1800"/>
              <a:buNone/>
              <a:defRPr sz="1800">
                <a:solidFill>
                  <a:schemeClr val="accent3"/>
                </a:solidFill>
              </a:defRPr>
            </a:lvl3pPr>
            <a:lvl4pPr lvl="3" algn="ctr">
              <a:lnSpc>
                <a:spcPct val="100000"/>
              </a:lnSpc>
              <a:spcBef>
                <a:spcPts val="0"/>
              </a:spcBef>
              <a:spcAft>
                <a:spcPts val="0"/>
              </a:spcAft>
              <a:buClr>
                <a:schemeClr val="accent3"/>
              </a:buClr>
              <a:buSzPts val="1800"/>
              <a:buNone/>
              <a:defRPr sz="1800">
                <a:solidFill>
                  <a:schemeClr val="accent3"/>
                </a:solidFill>
              </a:defRPr>
            </a:lvl4pPr>
            <a:lvl5pPr lvl="4" algn="ctr">
              <a:lnSpc>
                <a:spcPct val="100000"/>
              </a:lnSpc>
              <a:spcBef>
                <a:spcPts val="0"/>
              </a:spcBef>
              <a:spcAft>
                <a:spcPts val="0"/>
              </a:spcAft>
              <a:buClr>
                <a:schemeClr val="accent3"/>
              </a:buClr>
              <a:buSzPts val="1800"/>
              <a:buNone/>
              <a:defRPr sz="1800">
                <a:solidFill>
                  <a:schemeClr val="accent3"/>
                </a:solidFill>
              </a:defRPr>
            </a:lvl5pPr>
            <a:lvl6pPr lvl="5" algn="ctr">
              <a:lnSpc>
                <a:spcPct val="100000"/>
              </a:lnSpc>
              <a:spcBef>
                <a:spcPts val="0"/>
              </a:spcBef>
              <a:spcAft>
                <a:spcPts val="0"/>
              </a:spcAft>
              <a:buClr>
                <a:schemeClr val="accent3"/>
              </a:buClr>
              <a:buSzPts val="1800"/>
              <a:buNone/>
              <a:defRPr sz="1800">
                <a:solidFill>
                  <a:schemeClr val="accent3"/>
                </a:solidFill>
              </a:defRPr>
            </a:lvl6pPr>
            <a:lvl7pPr lvl="6" algn="ctr">
              <a:lnSpc>
                <a:spcPct val="100000"/>
              </a:lnSpc>
              <a:spcBef>
                <a:spcPts val="0"/>
              </a:spcBef>
              <a:spcAft>
                <a:spcPts val="0"/>
              </a:spcAft>
              <a:buClr>
                <a:schemeClr val="accent3"/>
              </a:buClr>
              <a:buSzPts val="1800"/>
              <a:buNone/>
              <a:defRPr sz="1800">
                <a:solidFill>
                  <a:schemeClr val="accent3"/>
                </a:solidFill>
              </a:defRPr>
            </a:lvl7pPr>
            <a:lvl8pPr lvl="7" algn="ctr">
              <a:lnSpc>
                <a:spcPct val="100000"/>
              </a:lnSpc>
              <a:spcBef>
                <a:spcPts val="0"/>
              </a:spcBef>
              <a:spcAft>
                <a:spcPts val="0"/>
              </a:spcAft>
              <a:buClr>
                <a:schemeClr val="accent3"/>
              </a:buClr>
              <a:buSzPts val="1800"/>
              <a:buNone/>
              <a:defRPr sz="1800">
                <a:solidFill>
                  <a:schemeClr val="accent3"/>
                </a:solidFill>
              </a:defRPr>
            </a:lvl8pPr>
            <a:lvl9pPr lvl="8" algn="ctr">
              <a:lnSpc>
                <a:spcPct val="100000"/>
              </a:lnSpc>
              <a:spcBef>
                <a:spcPts val="0"/>
              </a:spcBef>
              <a:spcAft>
                <a:spcPts val="0"/>
              </a:spcAft>
              <a:buClr>
                <a:schemeClr val="accent3"/>
              </a:buClr>
              <a:buSzPts val="1800"/>
              <a:buNone/>
              <a:defRPr sz="1800">
                <a:solidFill>
                  <a:schemeClr val="accent3"/>
                </a:solidFill>
              </a:defRPr>
            </a:lvl9pPr>
          </a:lstStyle>
          <a:p/>
        </p:txBody>
      </p:sp>
      <p:sp>
        <p:nvSpPr>
          <p:cNvPr id="118" name="Google Shape;118;p5"/>
          <p:cNvSpPr txBox="1"/>
          <p:nvPr>
            <p:ph idx="1" type="subTitle"/>
          </p:nvPr>
        </p:nvSpPr>
        <p:spPr>
          <a:xfrm>
            <a:off x="1884551" y="2954850"/>
            <a:ext cx="2580000" cy="1078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1"/>
              </a:buClr>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19" name="Google Shape;119;p5"/>
          <p:cNvSpPr txBox="1"/>
          <p:nvPr>
            <p:ph idx="2" type="title"/>
          </p:nvPr>
        </p:nvSpPr>
        <p:spPr>
          <a:xfrm>
            <a:off x="4679450" y="2758250"/>
            <a:ext cx="2580000" cy="4689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None/>
              <a:defRPr b="1" sz="2200">
                <a:solidFill>
                  <a:schemeClr val="accent4"/>
                </a:solidFill>
              </a:defRPr>
            </a:lvl1pPr>
            <a:lvl2pPr lvl="1" algn="ctr">
              <a:lnSpc>
                <a:spcPct val="100000"/>
              </a:lnSpc>
              <a:spcBef>
                <a:spcPts val="0"/>
              </a:spcBef>
              <a:spcAft>
                <a:spcPts val="0"/>
              </a:spcAft>
              <a:buClr>
                <a:schemeClr val="accent3"/>
              </a:buClr>
              <a:buSzPts val="1800"/>
              <a:buNone/>
              <a:defRPr sz="1800">
                <a:solidFill>
                  <a:schemeClr val="accent3"/>
                </a:solidFill>
              </a:defRPr>
            </a:lvl2pPr>
            <a:lvl3pPr lvl="2" algn="ctr">
              <a:lnSpc>
                <a:spcPct val="100000"/>
              </a:lnSpc>
              <a:spcBef>
                <a:spcPts val="0"/>
              </a:spcBef>
              <a:spcAft>
                <a:spcPts val="0"/>
              </a:spcAft>
              <a:buClr>
                <a:schemeClr val="accent3"/>
              </a:buClr>
              <a:buSzPts val="1800"/>
              <a:buNone/>
              <a:defRPr sz="1800">
                <a:solidFill>
                  <a:schemeClr val="accent3"/>
                </a:solidFill>
              </a:defRPr>
            </a:lvl3pPr>
            <a:lvl4pPr lvl="3" algn="ctr">
              <a:lnSpc>
                <a:spcPct val="100000"/>
              </a:lnSpc>
              <a:spcBef>
                <a:spcPts val="0"/>
              </a:spcBef>
              <a:spcAft>
                <a:spcPts val="0"/>
              </a:spcAft>
              <a:buClr>
                <a:schemeClr val="accent3"/>
              </a:buClr>
              <a:buSzPts val="1800"/>
              <a:buNone/>
              <a:defRPr sz="1800">
                <a:solidFill>
                  <a:schemeClr val="accent3"/>
                </a:solidFill>
              </a:defRPr>
            </a:lvl4pPr>
            <a:lvl5pPr lvl="4" algn="ctr">
              <a:lnSpc>
                <a:spcPct val="100000"/>
              </a:lnSpc>
              <a:spcBef>
                <a:spcPts val="0"/>
              </a:spcBef>
              <a:spcAft>
                <a:spcPts val="0"/>
              </a:spcAft>
              <a:buClr>
                <a:schemeClr val="accent3"/>
              </a:buClr>
              <a:buSzPts val="1800"/>
              <a:buNone/>
              <a:defRPr sz="1800">
                <a:solidFill>
                  <a:schemeClr val="accent3"/>
                </a:solidFill>
              </a:defRPr>
            </a:lvl5pPr>
            <a:lvl6pPr lvl="5" algn="ctr">
              <a:lnSpc>
                <a:spcPct val="100000"/>
              </a:lnSpc>
              <a:spcBef>
                <a:spcPts val="0"/>
              </a:spcBef>
              <a:spcAft>
                <a:spcPts val="0"/>
              </a:spcAft>
              <a:buClr>
                <a:schemeClr val="accent3"/>
              </a:buClr>
              <a:buSzPts val="1800"/>
              <a:buNone/>
              <a:defRPr sz="1800">
                <a:solidFill>
                  <a:schemeClr val="accent3"/>
                </a:solidFill>
              </a:defRPr>
            </a:lvl6pPr>
            <a:lvl7pPr lvl="6" algn="ctr">
              <a:lnSpc>
                <a:spcPct val="100000"/>
              </a:lnSpc>
              <a:spcBef>
                <a:spcPts val="0"/>
              </a:spcBef>
              <a:spcAft>
                <a:spcPts val="0"/>
              </a:spcAft>
              <a:buClr>
                <a:schemeClr val="accent3"/>
              </a:buClr>
              <a:buSzPts val="1800"/>
              <a:buNone/>
              <a:defRPr sz="1800">
                <a:solidFill>
                  <a:schemeClr val="accent3"/>
                </a:solidFill>
              </a:defRPr>
            </a:lvl7pPr>
            <a:lvl8pPr lvl="7" algn="ctr">
              <a:lnSpc>
                <a:spcPct val="100000"/>
              </a:lnSpc>
              <a:spcBef>
                <a:spcPts val="0"/>
              </a:spcBef>
              <a:spcAft>
                <a:spcPts val="0"/>
              </a:spcAft>
              <a:buClr>
                <a:schemeClr val="accent3"/>
              </a:buClr>
              <a:buSzPts val="1800"/>
              <a:buNone/>
              <a:defRPr sz="1800">
                <a:solidFill>
                  <a:schemeClr val="accent3"/>
                </a:solidFill>
              </a:defRPr>
            </a:lvl8pPr>
            <a:lvl9pPr lvl="8" algn="ctr">
              <a:lnSpc>
                <a:spcPct val="100000"/>
              </a:lnSpc>
              <a:spcBef>
                <a:spcPts val="0"/>
              </a:spcBef>
              <a:spcAft>
                <a:spcPts val="0"/>
              </a:spcAft>
              <a:buClr>
                <a:schemeClr val="accent3"/>
              </a:buClr>
              <a:buSzPts val="1800"/>
              <a:buNone/>
              <a:defRPr sz="1800">
                <a:solidFill>
                  <a:schemeClr val="accent3"/>
                </a:solidFill>
              </a:defRPr>
            </a:lvl9pPr>
          </a:lstStyle>
          <a:p/>
        </p:txBody>
      </p:sp>
      <p:sp>
        <p:nvSpPr>
          <p:cNvPr id="120" name="Google Shape;120;p5"/>
          <p:cNvSpPr txBox="1"/>
          <p:nvPr>
            <p:ph idx="3" type="subTitle"/>
          </p:nvPr>
        </p:nvSpPr>
        <p:spPr>
          <a:xfrm>
            <a:off x="4679439" y="2954850"/>
            <a:ext cx="2580000" cy="1078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1"/>
              </a:buClr>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21" name="Google Shape;121;p5"/>
          <p:cNvSpPr txBox="1"/>
          <p:nvPr>
            <p:ph idx="4" type="title"/>
          </p:nvPr>
        </p:nvSpPr>
        <p:spPr>
          <a:xfrm>
            <a:off x="623400" y="445025"/>
            <a:ext cx="780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 name="Google Shape;122;p5"/>
          <p:cNvSpPr/>
          <p:nvPr/>
        </p:nvSpPr>
        <p:spPr>
          <a:xfrm>
            <a:off x="1478650" y="144800"/>
            <a:ext cx="8152900" cy="1663875"/>
          </a:xfrm>
          <a:custGeom>
            <a:rect b="b" l="l" r="r" t="t"/>
            <a:pathLst>
              <a:path extrusionOk="0" h="66555" w="326116">
                <a:moveTo>
                  <a:pt x="0" y="49362"/>
                </a:moveTo>
                <a:cubicBezTo>
                  <a:pt x="7271" y="49172"/>
                  <a:pt x="17134" y="46268"/>
                  <a:pt x="43626" y="48221"/>
                </a:cubicBezTo>
                <a:cubicBezTo>
                  <a:pt x="70118" y="50174"/>
                  <a:pt x="122520" y="66906"/>
                  <a:pt x="158953" y="61079"/>
                </a:cubicBezTo>
                <a:cubicBezTo>
                  <a:pt x="195386" y="55252"/>
                  <a:pt x="254456" y="22905"/>
                  <a:pt x="262225" y="13261"/>
                </a:cubicBezTo>
                <a:cubicBezTo>
                  <a:pt x="269994" y="3617"/>
                  <a:pt x="214942" y="-2076"/>
                  <a:pt x="205566" y="3215"/>
                </a:cubicBezTo>
                <a:cubicBezTo>
                  <a:pt x="196190" y="8506"/>
                  <a:pt x="196993" y="34759"/>
                  <a:pt x="205967" y="45006"/>
                </a:cubicBezTo>
                <a:cubicBezTo>
                  <a:pt x="214941" y="55253"/>
                  <a:pt x="239387" y="72197"/>
                  <a:pt x="259412" y="64696"/>
                </a:cubicBezTo>
                <a:cubicBezTo>
                  <a:pt x="279437" y="57195"/>
                  <a:pt x="314999" y="10783"/>
                  <a:pt x="326116" y="0"/>
                </a:cubicBezTo>
              </a:path>
            </a:pathLst>
          </a:cu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rot="5400000">
            <a:off x="1761526" y="2487776"/>
            <a:ext cx="741954" cy="4569496"/>
          </a:xfrm>
          <a:custGeom>
            <a:rect b="b" l="l" r="r" t="t"/>
            <a:pathLst>
              <a:path extrusionOk="0" h="104829" w="1860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5"/>
          <p:cNvSpPr/>
          <p:nvPr/>
        </p:nvSpPr>
        <p:spPr>
          <a:xfrm>
            <a:off x="7807400" y="1287625"/>
            <a:ext cx="313975" cy="363375"/>
          </a:xfrm>
          <a:custGeom>
            <a:rect b="b" l="l" r="r" t="t"/>
            <a:pathLst>
              <a:path extrusionOk="0" h="14535" w="12559">
                <a:moveTo>
                  <a:pt x="11221" y="0"/>
                </a:moveTo>
                <a:cubicBezTo>
                  <a:pt x="10880" y="0"/>
                  <a:pt x="10563" y="317"/>
                  <a:pt x="10791" y="727"/>
                </a:cubicBezTo>
                <a:cubicBezTo>
                  <a:pt x="10991" y="1061"/>
                  <a:pt x="11124" y="1394"/>
                  <a:pt x="11158" y="1761"/>
                </a:cubicBezTo>
                <a:cubicBezTo>
                  <a:pt x="11191" y="1895"/>
                  <a:pt x="11191" y="1995"/>
                  <a:pt x="11191" y="2161"/>
                </a:cubicBezTo>
                <a:cubicBezTo>
                  <a:pt x="11024" y="2095"/>
                  <a:pt x="10824" y="1995"/>
                  <a:pt x="10657" y="1928"/>
                </a:cubicBezTo>
                <a:lnTo>
                  <a:pt x="9490" y="1328"/>
                </a:lnTo>
                <a:cubicBezTo>
                  <a:pt x="9385" y="1281"/>
                  <a:pt x="9282" y="1260"/>
                  <a:pt x="9185" y="1260"/>
                </a:cubicBezTo>
                <a:cubicBezTo>
                  <a:pt x="8728" y="1260"/>
                  <a:pt x="8402" y="1733"/>
                  <a:pt x="8623" y="2228"/>
                </a:cubicBezTo>
                <a:cubicBezTo>
                  <a:pt x="8856" y="2729"/>
                  <a:pt x="9123" y="3229"/>
                  <a:pt x="9323" y="3729"/>
                </a:cubicBezTo>
                <a:lnTo>
                  <a:pt x="7822" y="2595"/>
                </a:lnTo>
                <a:cubicBezTo>
                  <a:pt x="7678" y="2490"/>
                  <a:pt x="7523" y="2442"/>
                  <a:pt x="7379" y="2442"/>
                </a:cubicBezTo>
                <a:cubicBezTo>
                  <a:pt x="7021" y="2442"/>
                  <a:pt x="6726" y="2734"/>
                  <a:pt x="6821" y="3162"/>
                </a:cubicBezTo>
                <a:cubicBezTo>
                  <a:pt x="6955" y="3963"/>
                  <a:pt x="7322" y="4663"/>
                  <a:pt x="7789" y="5397"/>
                </a:cubicBezTo>
                <a:cubicBezTo>
                  <a:pt x="7722" y="5330"/>
                  <a:pt x="7689" y="5297"/>
                  <a:pt x="7655" y="5230"/>
                </a:cubicBezTo>
                <a:cubicBezTo>
                  <a:pt x="6855" y="4330"/>
                  <a:pt x="6121" y="3429"/>
                  <a:pt x="5354" y="2495"/>
                </a:cubicBezTo>
                <a:cubicBezTo>
                  <a:pt x="5244" y="2359"/>
                  <a:pt x="5108" y="2301"/>
                  <a:pt x="4970" y="2301"/>
                </a:cubicBezTo>
                <a:cubicBezTo>
                  <a:pt x="4602" y="2301"/>
                  <a:pt x="4223" y="2707"/>
                  <a:pt x="4320" y="3095"/>
                </a:cubicBezTo>
                <a:cubicBezTo>
                  <a:pt x="4720" y="4630"/>
                  <a:pt x="5220" y="6131"/>
                  <a:pt x="5887" y="7599"/>
                </a:cubicBezTo>
                <a:cubicBezTo>
                  <a:pt x="6021" y="7832"/>
                  <a:pt x="6154" y="8132"/>
                  <a:pt x="6288" y="8399"/>
                </a:cubicBezTo>
                <a:cubicBezTo>
                  <a:pt x="6121" y="8166"/>
                  <a:pt x="5887" y="7932"/>
                  <a:pt x="5721" y="7732"/>
                </a:cubicBezTo>
                <a:cubicBezTo>
                  <a:pt x="5220" y="7132"/>
                  <a:pt x="4720" y="6498"/>
                  <a:pt x="4186" y="5931"/>
                </a:cubicBezTo>
                <a:cubicBezTo>
                  <a:pt x="3719" y="5364"/>
                  <a:pt x="3319" y="4797"/>
                  <a:pt x="2618" y="4530"/>
                </a:cubicBezTo>
                <a:cubicBezTo>
                  <a:pt x="2566" y="4515"/>
                  <a:pt x="2514" y="4508"/>
                  <a:pt x="2463" y="4508"/>
                </a:cubicBezTo>
                <a:cubicBezTo>
                  <a:pt x="2061" y="4508"/>
                  <a:pt x="1733" y="4942"/>
                  <a:pt x="1851" y="5297"/>
                </a:cubicBezTo>
                <a:cubicBezTo>
                  <a:pt x="2218" y="6831"/>
                  <a:pt x="2819" y="8333"/>
                  <a:pt x="3486" y="9800"/>
                </a:cubicBezTo>
                <a:cubicBezTo>
                  <a:pt x="3719" y="10334"/>
                  <a:pt x="3986" y="10834"/>
                  <a:pt x="4286" y="11401"/>
                </a:cubicBezTo>
                <a:cubicBezTo>
                  <a:pt x="4153" y="11235"/>
                  <a:pt x="3986" y="11101"/>
                  <a:pt x="3853" y="10934"/>
                </a:cubicBezTo>
                <a:cubicBezTo>
                  <a:pt x="3119" y="10034"/>
                  <a:pt x="2552" y="9066"/>
                  <a:pt x="1651" y="8333"/>
                </a:cubicBezTo>
                <a:cubicBezTo>
                  <a:pt x="1553" y="8262"/>
                  <a:pt x="1454" y="8232"/>
                  <a:pt x="1361" y="8232"/>
                </a:cubicBezTo>
                <a:cubicBezTo>
                  <a:pt x="1011" y="8232"/>
                  <a:pt x="731" y="8657"/>
                  <a:pt x="784" y="9000"/>
                </a:cubicBezTo>
                <a:cubicBezTo>
                  <a:pt x="1017" y="10334"/>
                  <a:pt x="1351" y="11635"/>
                  <a:pt x="1885" y="12902"/>
                </a:cubicBezTo>
                <a:cubicBezTo>
                  <a:pt x="1951" y="13003"/>
                  <a:pt x="2018" y="13269"/>
                  <a:pt x="2051" y="13436"/>
                </a:cubicBezTo>
                <a:cubicBezTo>
                  <a:pt x="1985" y="13403"/>
                  <a:pt x="1885" y="13303"/>
                  <a:pt x="1851" y="13269"/>
                </a:cubicBezTo>
                <a:cubicBezTo>
                  <a:pt x="1351" y="12836"/>
                  <a:pt x="984" y="12335"/>
                  <a:pt x="650" y="11768"/>
                </a:cubicBezTo>
                <a:cubicBezTo>
                  <a:pt x="589" y="11656"/>
                  <a:pt x="499" y="11609"/>
                  <a:pt x="409" y="11609"/>
                </a:cubicBezTo>
                <a:cubicBezTo>
                  <a:pt x="206" y="11609"/>
                  <a:pt x="1" y="11847"/>
                  <a:pt x="117" y="12102"/>
                </a:cubicBezTo>
                <a:cubicBezTo>
                  <a:pt x="484" y="12836"/>
                  <a:pt x="951" y="13603"/>
                  <a:pt x="1618" y="14137"/>
                </a:cubicBezTo>
                <a:cubicBezTo>
                  <a:pt x="1859" y="14341"/>
                  <a:pt x="2223" y="14534"/>
                  <a:pt x="2546" y="14534"/>
                </a:cubicBezTo>
                <a:cubicBezTo>
                  <a:pt x="2803" y="14534"/>
                  <a:pt x="3034" y="14411"/>
                  <a:pt x="3152" y="14070"/>
                </a:cubicBezTo>
                <a:cubicBezTo>
                  <a:pt x="3219" y="13736"/>
                  <a:pt x="3119" y="13436"/>
                  <a:pt x="3019" y="13103"/>
                </a:cubicBezTo>
                <a:cubicBezTo>
                  <a:pt x="2852" y="12602"/>
                  <a:pt x="2718" y="12102"/>
                  <a:pt x="2552" y="11602"/>
                </a:cubicBezTo>
                <a:cubicBezTo>
                  <a:pt x="2485" y="11335"/>
                  <a:pt x="2452" y="11135"/>
                  <a:pt x="2352" y="10901"/>
                </a:cubicBezTo>
                <a:lnTo>
                  <a:pt x="2352" y="10901"/>
                </a:lnTo>
                <a:cubicBezTo>
                  <a:pt x="2652" y="11268"/>
                  <a:pt x="2885" y="11635"/>
                  <a:pt x="3185" y="11968"/>
                </a:cubicBezTo>
                <a:cubicBezTo>
                  <a:pt x="3986" y="12902"/>
                  <a:pt x="4953" y="13603"/>
                  <a:pt x="5887" y="14303"/>
                </a:cubicBezTo>
                <a:cubicBezTo>
                  <a:pt x="5959" y="14361"/>
                  <a:pt x="6043" y="14386"/>
                  <a:pt x="6129" y="14386"/>
                </a:cubicBezTo>
                <a:cubicBezTo>
                  <a:pt x="6443" y="14386"/>
                  <a:pt x="6786" y="14051"/>
                  <a:pt x="6655" y="13736"/>
                </a:cubicBezTo>
                <a:cubicBezTo>
                  <a:pt x="6121" y="12302"/>
                  <a:pt x="5187" y="11001"/>
                  <a:pt x="4553" y="9600"/>
                </a:cubicBezTo>
                <a:cubicBezTo>
                  <a:pt x="4220" y="8833"/>
                  <a:pt x="3953" y="8066"/>
                  <a:pt x="3686" y="7265"/>
                </a:cubicBezTo>
                <a:lnTo>
                  <a:pt x="3686" y="7265"/>
                </a:lnTo>
                <a:lnTo>
                  <a:pt x="5053" y="8900"/>
                </a:lnTo>
                <a:cubicBezTo>
                  <a:pt x="6021" y="10000"/>
                  <a:pt x="6988" y="11135"/>
                  <a:pt x="7889" y="12235"/>
                </a:cubicBezTo>
                <a:cubicBezTo>
                  <a:pt x="8008" y="12354"/>
                  <a:pt x="8150" y="12406"/>
                  <a:pt x="8292" y="12406"/>
                </a:cubicBezTo>
                <a:cubicBezTo>
                  <a:pt x="8627" y="12406"/>
                  <a:pt x="8956" y="12120"/>
                  <a:pt x="8956" y="11768"/>
                </a:cubicBezTo>
                <a:cubicBezTo>
                  <a:pt x="8990" y="10968"/>
                  <a:pt x="8656" y="10301"/>
                  <a:pt x="8289" y="9633"/>
                </a:cubicBezTo>
                <a:cubicBezTo>
                  <a:pt x="7855" y="8933"/>
                  <a:pt x="7489" y="8166"/>
                  <a:pt x="7155" y="7432"/>
                </a:cubicBezTo>
                <a:cubicBezTo>
                  <a:pt x="6855" y="6831"/>
                  <a:pt x="6655" y="6231"/>
                  <a:pt x="6388" y="5631"/>
                </a:cubicBezTo>
                <a:lnTo>
                  <a:pt x="6388" y="5631"/>
                </a:lnTo>
                <a:cubicBezTo>
                  <a:pt x="6555" y="5797"/>
                  <a:pt x="6721" y="5998"/>
                  <a:pt x="6855" y="6164"/>
                </a:cubicBezTo>
                <a:cubicBezTo>
                  <a:pt x="7622" y="6998"/>
                  <a:pt x="8322" y="7966"/>
                  <a:pt x="9357" y="8466"/>
                </a:cubicBezTo>
                <a:cubicBezTo>
                  <a:pt x="9442" y="8505"/>
                  <a:pt x="9541" y="8524"/>
                  <a:pt x="9643" y="8524"/>
                </a:cubicBezTo>
                <a:cubicBezTo>
                  <a:pt x="9980" y="8524"/>
                  <a:pt x="10342" y="8316"/>
                  <a:pt x="10291" y="7932"/>
                </a:cubicBezTo>
                <a:cubicBezTo>
                  <a:pt x="10157" y="6965"/>
                  <a:pt x="9723" y="6131"/>
                  <a:pt x="9190" y="5297"/>
                </a:cubicBezTo>
                <a:lnTo>
                  <a:pt x="8956" y="4930"/>
                </a:lnTo>
                <a:lnTo>
                  <a:pt x="8956" y="4930"/>
                </a:lnTo>
                <a:cubicBezTo>
                  <a:pt x="9290" y="5164"/>
                  <a:pt x="9657" y="5464"/>
                  <a:pt x="9990" y="5731"/>
                </a:cubicBezTo>
                <a:cubicBezTo>
                  <a:pt x="10127" y="5822"/>
                  <a:pt x="10291" y="5878"/>
                  <a:pt x="10452" y="5878"/>
                </a:cubicBezTo>
                <a:cubicBezTo>
                  <a:pt x="10644" y="5878"/>
                  <a:pt x="10830" y="5797"/>
                  <a:pt x="10958" y="5597"/>
                </a:cubicBezTo>
                <a:cubicBezTo>
                  <a:pt x="11291" y="4897"/>
                  <a:pt x="10991" y="4330"/>
                  <a:pt x="10691" y="3663"/>
                </a:cubicBezTo>
                <a:cubicBezTo>
                  <a:pt x="10624" y="3496"/>
                  <a:pt x="10524" y="3362"/>
                  <a:pt x="10491" y="3196"/>
                </a:cubicBezTo>
                <a:lnTo>
                  <a:pt x="10491" y="3196"/>
                </a:lnTo>
                <a:cubicBezTo>
                  <a:pt x="10557" y="3262"/>
                  <a:pt x="10624" y="3296"/>
                  <a:pt x="10691" y="3329"/>
                </a:cubicBezTo>
                <a:cubicBezTo>
                  <a:pt x="10982" y="3495"/>
                  <a:pt x="11338" y="3688"/>
                  <a:pt x="11662" y="3688"/>
                </a:cubicBezTo>
                <a:cubicBezTo>
                  <a:pt x="11857" y="3688"/>
                  <a:pt x="12041" y="3617"/>
                  <a:pt x="12192" y="3429"/>
                </a:cubicBezTo>
                <a:cubicBezTo>
                  <a:pt x="12559" y="2995"/>
                  <a:pt x="12492" y="2328"/>
                  <a:pt x="12392" y="1828"/>
                </a:cubicBezTo>
                <a:cubicBezTo>
                  <a:pt x="12325" y="1261"/>
                  <a:pt x="12025" y="660"/>
                  <a:pt x="11658" y="227"/>
                </a:cubicBezTo>
                <a:cubicBezTo>
                  <a:pt x="11542" y="68"/>
                  <a:pt x="11379" y="0"/>
                  <a:pt x="1122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
          <p:cNvSpPr/>
          <p:nvPr/>
        </p:nvSpPr>
        <p:spPr>
          <a:xfrm rot="-5400000">
            <a:off x="176845" y="4246612"/>
            <a:ext cx="164686" cy="145212"/>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5"/>
          <p:cNvSpPr/>
          <p:nvPr/>
        </p:nvSpPr>
        <p:spPr>
          <a:xfrm rot="-5400000">
            <a:off x="325902" y="3978191"/>
            <a:ext cx="99485" cy="87705"/>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5"/>
          <p:cNvSpPr/>
          <p:nvPr/>
        </p:nvSpPr>
        <p:spPr>
          <a:xfrm rot="-5400000">
            <a:off x="8275572" y="3170660"/>
            <a:ext cx="362472" cy="319633"/>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 name="Google Shape;128;p5"/>
          <p:cNvGrpSpPr/>
          <p:nvPr/>
        </p:nvGrpSpPr>
        <p:grpSpPr>
          <a:xfrm>
            <a:off x="383199" y="1265899"/>
            <a:ext cx="1501345" cy="1244192"/>
            <a:chOff x="342374" y="1514049"/>
            <a:chExt cx="1501345" cy="1244192"/>
          </a:xfrm>
        </p:grpSpPr>
        <p:grpSp>
          <p:nvGrpSpPr>
            <p:cNvPr id="129" name="Google Shape;129;p5"/>
            <p:cNvGrpSpPr/>
            <p:nvPr/>
          </p:nvGrpSpPr>
          <p:grpSpPr>
            <a:xfrm rot="-5400000">
              <a:off x="553936" y="1302487"/>
              <a:ext cx="1078222" cy="1501345"/>
              <a:chOff x="2436900" y="700925"/>
              <a:chExt cx="667175" cy="929050"/>
            </a:xfrm>
          </p:grpSpPr>
          <p:sp>
            <p:nvSpPr>
              <p:cNvPr id="130" name="Google Shape;130;p5"/>
              <p:cNvSpPr/>
              <p:nvPr/>
            </p:nvSpPr>
            <p:spPr>
              <a:xfrm>
                <a:off x="2476950" y="791850"/>
                <a:ext cx="581275" cy="701350"/>
              </a:xfrm>
              <a:custGeom>
                <a:rect b="b" l="l" r="r" t="t"/>
                <a:pathLst>
                  <a:path extrusionOk="0" h="28054" w="23251">
                    <a:moveTo>
                      <a:pt x="11041" y="0"/>
                    </a:moveTo>
                    <a:lnTo>
                      <a:pt x="10875" y="134"/>
                    </a:lnTo>
                    <a:cubicBezTo>
                      <a:pt x="5838" y="3836"/>
                      <a:pt x="0" y="5904"/>
                      <a:pt x="0" y="5904"/>
                    </a:cubicBezTo>
                    <a:cubicBezTo>
                      <a:pt x="3036" y="12242"/>
                      <a:pt x="9907" y="24484"/>
                      <a:pt x="12409" y="28054"/>
                    </a:cubicBezTo>
                    <a:cubicBezTo>
                      <a:pt x="12409" y="28054"/>
                      <a:pt x="17379" y="26252"/>
                      <a:pt x="23250" y="20315"/>
                    </a:cubicBezTo>
                    <a:cubicBezTo>
                      <a:pt x="21716" y="17846"/>
                      <a:pt x="14944" y="6004"/>
                      <a:pt x="11041" y="0"/>
                    </a:cubicBezTo>
                    <a:close/>
                  </a:path>
                </a:pathLst>
              </a:custGeom>
              <a:solidFill>
                <a:schemeClr val="accent5"/>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5"/>
              <p:cNvSpPr/>
              <p:nvPr/>
            </p:nvSpPr>
            <p:spPr>
              <a:xfrm>
                <a:off x="2436900" y="700925"/>
                <a:ext cx="316100" cy="238550"/>
              </a:xfrm>
              <a:custGeom>
                <a:rect b="b" l="l" r="r" t="t"/>
                <a:pathLst>
                  <a:path extrusionOk="0" h="9542" w="12644">
                    <a:moveTo>
                      <a:pt x="8791" y="0"/>
                    </a:moveTo>
                    <a:cubicBezTo>
                      <a:pt x="5994" y="0"/>
                      <a:pt x="470" y="2115"/>
                      <a:pt x="101" y="5772"/>
                    </a:cubicBezTo>
                    <a:cubicBezTo>
                      <a:pt x="1" y="6172"/>
                      <a:pt x="601" y="7540"/>
                      <a:pt x="1535" y="9541"/>
                    </a:cubicBezTo>
                    <a:cubicBezTo>
                      <a:pt x="1535" y="9541"/>
                      <a:pt x="7373" y="7473"/>
                      <a:pt x="12443" y="3771"/>
                    </a:cubicBezTo>
                    <a:lnTo>
                      <a:pt x="12643" y="3637"/>
                    </a:lnTo>
                    <a:cubicBezTo>
                      <a:pt x="11342" y="1702"/>
                      <a:pt x="10342" y="368"/>
                      <a:pt x="9975" y="201"/>
                    </a:cubicBezTo>
                    <a:cubicBezTo>
                      <a:pt x="9694" y="66"/>
                      <a:pt x="9285" y="0"/>
                      <a:pt x="8791" y="0"/>
                    </a:cubicBezTo>
                    <a:close/>
                  </a:path>
                </a:pathLst>
              </a:cu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5"/>
              <p:cNvSpPr/>
              <p:nvPr/>
            </p:nvSpPr>
            <p:spPr>
              <a:xfrm>
                <a:off x="2786325" y="1298875"/>
                <a:ext cx="317750" cy="331100"/>
              </a:xfrm>
              <a:custGeom>
                <a:rect b="b" l="l" r="r" t="t"/>
                <a:pathLst>
                  <a:path extrusionOk="0" h="13244" w="12710">
                    <a:moveTo>
                      <a:pt x="10842" y="0"/>
                    </a:moveTo>
                    <a:cubicBezTo>
                      <a:pt x="4971" y="5938"/>
                      <a:pt x="1" y="7773"/>
                      <a:pt x="1" y="7773"/>
                    </a:cubicBezTo>
                    <a:cubicBezTo>
                      <a:pt x="368" y="8306"/>
                      <a:pt x="634" y="8707"/>
                      <a:pt x="801" y="8773"/>
                    </a:cubicBezTo>
                    <a:cubicBezTo>
                      <a:pt x="2196" y="9703"/>
                      <a:pt x="8481" y="13243"/>
                      <a:pt x="9954" y="13243"/>
                    </a:cubicBezTo>
                    <a:cubicBezTo>
                      <a:pt x="9961" y="13243"/>
                      <a:pt x="9968" y="13243"/>
                      <a:pt x="9974" y="13243"/>
                    </a:cubicBezTo>
                    <a:cubicBezTo>
                      <a:pt x="11342" y="13243"/>
                      <a:pt x="12376" y="11842"/>
                      <a:pt x="12510" y="11242"/>
                    </a:cubicBezTo>
                    <a:cubicBezTo>
                      <a:pt x="12710" y="10174"/>
                      <a:pt x="12009" y="1602"/>
                      <a:pt x="11075" y="434"/>
                    </a:cubicBezTo>
                    <a:cubicBezTo>
                      <a:pt x="11042" y="367"/>
                      <a:pt x="10975" y="234"/>
                      <a:pt x="10842" y="0"/>
                    </a:cubicBezTo>
                    <a:close/>
                  </a:path>
                </a:pathLst>
              </a:cu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
              <p:cNvSpPr/>
              <p:nvPr/>
            </p:nvSpPr>
            <p:spPr>
              <a:xfrm>
                <a:off x="2496950" y="811700"/>
                <a:ext cx="283625" cy="192975"/>
              </a:xfrm>
              <a:custGeom>
                <a:rect b="b" l="l" r="r" t="t"/>
                <a:pathLst>
                  <a:path extrusionOk="0" h="7719" w="11345">
                    <a:moveTo>
                      <a:pt x="10808" y="741"/>
                    </a:moveTo>
                    <a:cubicBezTo>
                      <a:pt x="10808" y="907"/>
                      <a:pt x="10775" y="1041"/>
                      <a:pt x="10642" y="1208"/>
                    </a:cubicBezTo>
                    <a:cubicBezTo>
                      <a:pt x="10608" y="1274"/>
                      <a:pt x="10542" y="1341"/>
                      <a:pt x="10441" y="1408"/>
                    </a:cubicBezTo>
                    <a:cubicBezTo>
                      <a:pt x="9908" y="1541"/>
                      <a:pt x="9441" y="1841"/>
                      <a:pt x="8940" y="2108"/>
                    </a:cubicBezTo>
                    <a:cubicBezTo>
                      <a:pt x="9608" y="1708"/>
                      <a:pt x="10241" y="1241"/>
                      <a:pt x="10808" y="741"/>
                    </a:cubicBezTo>
                    <a:close/>
                    <a:moveTo>
                      <a:pt x="2479" y="6502"/>
                    </a:moveTo>
                    <a:cubicBezTo>
                      <a:pt x="2381" y="6550"/>
                      <a:pt x="2282" y="6597"/>
                      <a:pt x="2182" y="6643"/>
                    </a:cubicBezTo>
                    <a:lnTo>
                      <a:pt x="2182" y="6643"/>
                    </a:lnTo>
                    <a:cubicBezTo>
                      <a:pt x="2221" y="6623"/>
                      <a:pt x="2261" y="6602"/>
                      <a:pt x="2302" y="6578"/>
                    </a:cubicBezTo>
                    <a:cubicBezTo>
                      <a:pt x="2361" y="6553"/>
                      <a:pt x="2420" y="6527"/>
                      <a:pt x="2479" y="6502"/>
                    </a:cubicBezTo>
                    <a:close/>
                    <a:moveTo>
                      <a:pt x="1912" y="6762"/>
                    </a:moveTo>
                    <a:lnTo>
                      <a:pt x="1912" y="6762"/>
                    </a:lnTo>
                    <a:cubicBezTo>
                      <a:pt x="1611" y="6890"/>
                      <a:pt x="1296" y="7007"/>
                      <a:pt x="968" y="7112"/>
                    </a:cubicBezTo>
                    <a:lnTo>
                      <a:pt x="1235" y="7012"/>
                    </a:lnTo>
                    <a:lnTo>
                      <a:pt x="1602" y="6878"/>
                    </a:lnTo>
                    <a:cubicBezTo>
                      <a:pt x="1715" y="6836"/>
                      <a:pt x="1815" y="6800"/>
                      <a:pt x="1912" y="6762"/>
                    </a:cubicBezTo>
                    <a:close/>
                    <a:moveTo>
                      <a:pt x="10911" y="0"/>
                    </a:moveTo>
                    <a:cubicBezTo>
                      <a:pt x="10867" y="0"/>
                      <a:pt x="10821" y="13"/>
                      <a:pt x="10775" y="40"/>
                    </a:cubicBezTo>
                    <a:cubicBezTo>
                      <a:pt x="9074" y="1174"/>
                      <a:pt x="7439" y="2375"/>
                      <a:pt x="5638" y="3409"/>
                    </a:cubicBezTo>
                    <a:cubicBezTo>
                      <a:pt x="3903" y="4443"/>
                      <a:pt x="2069" y="5511"/>
                      <a:pt x="134" y="6245"/>
                    </a:cubicBezTo>
                    <a:cubicBezTo>
                      <a:pt x="67" y="6278"/>
                      <a:pt x="1" y="6445"/>
                      <a:pt x="134" y="6445"/>
                    </a:cubicBezTo>
                    <a:cubicBezTo>
                      <a:pt x="229" y="6458"/>
                      <a:pt x="323" y="6465"/>
                      <a:pt x="417" y="6465"/>
                    </a:cubicBezTo>
                    <a:cubicBezTo>
                      <a:pt x="1250" y="6465"/>
                      <a:pt x="2050" y="5967"/>
                      <a:pt x="2769" y="5577"/>
                    </a:cubicBezTo>
                    <a:cubicBezTo>
                      <a:pt x="3737" y="5110"/>
                      <a:pt x="4671" y="4577"/>
                      <a:pt x="5638" y="4043"/>
                    </a:cubicBezTo>
                    <a:cubicBezTo>
                      <a:pt x="6505" y="3543"/>
                      <a:pt x="7339" y="3042"/>
                      <a:pt x="8240" y="2509"/>
                    </a:cubicBezTo>
                    <a:lnTo>
                      <a:pt x="8240" y="2509"/>
                    </a:lnTo>
                    <a:cubicBezTo>
                      <a:pt x="7306" y="3076"/>
                      <a:pt x="6405" y="3709"/>
                      <a:pt x="5471" y="4276"/>
                    </a:cubicBezTo>
                    <a:cubicBezTo>
                      <a:pt x="4437" y="4910"/>
                      <a:pt x="3403" y="5544"/>
                      <a:pt x="2269" y="5978"/>
                    </a:cubicBezTo>
                    <a:cubicBezTo>
                      <a:pt x="1602" y="6278"/>
                      <a:pt x="101" y="6545"/>
                      <a:pt x="301" y="7545"/>
                    </a:cubicBezTo>
                    <a:cubicBezTo>
                      <a:pt x="330" y="7632"/>
                      <a:pt x="434" y="7719"/>
                      <a:pt x="548" y="7719"/>
                    </a:cubicBezTo>
                    <a:cubicBezTo>
                      <a:pt x="565" y="7719"/>
                      <a:pt x="583" y="7717"/>
                      <a:pt x="601" y="7712"/>
                    </a:cubicBezTo>
                    <a:cubicBezTo>
                      <a:pt x="2836" y="6878"/>
                      <a:pt x="4904" y="5544"/>
                      <a:pt x="6906" y="4243"/>
                    </a:cubicBezTo>
                    <a:cubicBezTo>
                      <a:pt x="7940" y="3576"/>
                      <a:pt x="8974" y="2942"/>
                      <a:pt x="9941" y="2175"/>
                    </a:cubicBezTo>
                    <a:cubicBezTo>
                      <a:pt x="10141" y="2008"/>
                      <a:pt x="10341" y="1841"/>
                      <a:pt x="10542" y="1608"/>
                    </a:cubicBezTo>
                    <a:cubicBezTo>
                      <a:pt x="10742" y="1541"/>
                      <a:pt x="10942" y="1508"/>
                      <a:pt x="11142" y="1441"/>
                    </a:cubicBezTo>
                    <a:cubicBezTo>
                      <a:pt x="11180" y="1464"/>
                      <a:pt x="11214" y="1473"/>
                      <a:pt x="11240" y="1473"/>
                    </a:cubicBezTo>
                    <a:cubicBezTo>
                      <a:pt x="11329" y="1473"/>
                      <a:pt x="11345" y="1374"/>
                      <a:pt x="11242" y="1374"/>
                    </a:cubicBezTo>
                    <a:lnTo>
                      <a:pt x="10875" y="1374"/>
                    </a:lnTo>
                    <a:cubicBezTo>
                      <a:pt x="10908" y="1341"/>
                      <a:pt x="10942" y="1274"/>
                      <a:pt x="10942" y="1208"/>
                    </a:cubicBezTo>
                    <a:cubicBezTo>
                      <a:pt x="11109" y="907"/>
                      <a:pt x="11309" y="540"/>
                      <a:pt x="11175" y="207"/>
                    </a:cubicBezTo>
                    <a:cubicBezTo>
                      <a:pt x="11127" y="86"/>
                      <a:pt x="11026" y="0"/>
                      <a:pt x="109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
              <p:cNvSpPr/>
              <p:nvPr/>
            </p:nvSpPr>
            <p:spPr>
              <a:xfrm>
                <a:off x="2512800" y="831200"/>
                <a:ext cx="295225" cy="186650"/>
              </a:xfrm>
              <a:custGeom>
                <a:rect b="b" l="l" r="r" t="t"/>
                <a:pathLst>
                  <a:path extrusionOk="0" h="7466" w="11809">
                    <a:moveTo>
                      <a:pt x="10248" y="0"/>
                    </a:moveTo>
                    <a:cubicBezTo>
                      <a:pt x="10209" y="0"/>
                      <a:pt x="10169" y="19"/>
                      <a:pt x="10141" y="61"/>
                    </a:cubicBezTo>
                    <a:cubicBezTo>
                      <a:pt x="9807" y="261"/>
                      <a:pt x="9474" y="494"/>
                      <a:pt x="9240" y="828"/>
                    </a:cubicBezTo>
                    <a:cubicBezTo>
                      <a:pt x="9156" y="940"/>
                      <a:pt x="9238" y="1077"/>
                      <a:pt x="9365" y="1077"/>
                    </a:cubicBezTo>
                    <a:cubicBezTo>
                      <a:pt x="9389" y="1077"/>
                      <a:pt x="9414" y="1072"/>
                      <a:pt x="9441" y="1061"/>
                    </a:cubicBezTo>
                    <a:cubicBezTo>
                      <a:pt x="9641" y="961"/>
                      <a:pt x="9908" y="795"/>
                      <a:pt x="10141" y="761"/>
                    </a:cubicBezTo>
                    <a:cubicBezTo>
                      <a:pt x="10208" y="694"/>
                      <a:pt x="10341" y="694"/>
                      <a:pt x="10475" y="694"/>
                    </a:cubicBezTo>
                    <a:cubicBezTo>
                      <a:pt x="10341" y="1462"/>
                      <a:pt x="6138" y="4230"/>
                      <a:pt x="5638" y="4497"/>
                    </a:cubicBezTo>
                    <a:cubicBezTo>
                      <a:pt x="4804" y="4998"/>
                      <a:pt x="3903" y="5498"/>
                      <a:pt x="3003" y="5965"/>
                    </a:cubicBezTo>
                    <a:cubicBezTo>
                      <a:pt x="2569" y="6198"/>
                      <a:pt x="2035" y="6465"/>
                      <a:pt x="1568" y="6632"/>
                    </a:cubicBezTo>
                    <a:cubicBezTo>
                      <a:pt x="1101" y="6799"/>
                      <a:pt x="601" y="6932"/>
                      <a:pt x="167" y="7132"/>
                    </a:cubicBezTo>
                    <a:cubicBezTo>
                      <a:pt x="0" y="7199"/>
                      <a:pt x="134" y="7466"/>
                      <a:pt x="301" y="7466"/>
                    </a:cubicBezTo>
                    <a:cubicBezTo>
                      <a:pt x="901" y="7466"/>
                      <a:pt x="1502" y="7166"/>
                      <a:pt x="2002" y="6966"/>
                    </a:cubicBezTo>
                    <a:cubicBezTo>
                      <a:pt x="2502" y="6699"/>
                      <a:pt x="3003" y="6465"/>
                      <a:pt x="3470" y="6198"/>
                    </a:cubicBezTo>
                    <a:cubicBezTo>
                      <a:pt x="4604" y="5598"/>
                      <a:pt x="5671" y="4964"/>
                      <a:pt x="6772" y="4330"/>
                    </a:cubicBezTo>
                    <a:cubicBezTo>
                      <a:pt x="7806" y="3663"/>
                      <a:pt x="8840" y="2996"/>
                      <a:pt x="9807" y="2262"/>
                    </a:cubicBezTo>
                    <a:cubicBezTo>
                      <a:pt x="10274" y="1829"/>
                      <a:pt x="11809" y="795"/>
                      <a:pt x="10775" y="61"/>
                    </a:cubicBezTo>
                    <a:cubicBezTo>
                      <a:pt x="10719" y="19"/>
                      <a:pt x="10657" y="0"/>
                      <a:pt x="10597" y="0"/>
                    </a:cubicBezTo>
                    <a:cubicBezTo>
                      <a:pt x="10513" y="0"/>
                      <a:pt x="10433" y="36"/>
                      <a:pt x="10375" y="94"/>
                    </a:cubicBezTo>
                    <a:cubicBezTo>
                      <a:pt x="10355" y="36"/>
                      <a:pt x="10302" y="0"/>
                      <a:pt x="102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5"/>
              <p:cNvSpPr/>
              <p:nvPr/>
            </p:nvSpPr>
            <p:spPr>
              <a:xfrm>
                <a:off x="2736475" y="1231275"/>
                <a:ext cx="289075" cy="190350"/>
              </a:xfrm>
              <a:custGeom>
                <a:rect b="b" l="l" r="r" t="t"/>
                <a:pathLst>
                  <a:path extrusionOk="0" h="7614" w="11563">
                    <a:moveTo>
                      <a:pt x="11116" y="0"/>
                    </a:moveTo>
                    <a:cubicBezTo>
                      <a:pt x="11042" y="0"/>
                      <a:pt x="10965" y="30"/>
                      <a:pt x="10901" y="103"/>
                    </a:cubicBezTo>
                    <a:cubicBezTo>
                      <a:pt x="9300" y="1637"/>
                      <a:pt x="7565" y="3071"/>
                      <a:pt x="5697" y="4272"/>
                    </a:cubicBezTo>
                    <a:cubicBezTo>
                      <a:pt x="4797" y="4839"/>
                      <a:pt x="3863" y="5440"/>
                      <a:pt x="2895" y="5940"/>
                    </a:cubicBezTo>
                    <a:cubicBezTo>
                      <a:pt x="2462" y="6174"/>
                      <a:pt x="1961" y="6440"/>
                      <a:pt x="1461" y="6674"/>
                    </a:cubicBezTo>
                    <a:cubicBezTo>
                      <a:pt x="994" y="6941"/>
                      <a:pt x="460" y="7108"/>
                      <a:pt x="60" y="7441"/>
                    </a:cubicBezTo>
                    <a:cubicBezTo>
                      <a:pt x="0" y="7501"/>
                      <a:pt x="47" y="7613"/>
                      <a:pt x="129" y="7613"/>
                    </a:cubicBezTo>
                    <a:cubicBezTo>
                      <a:pt x="139" y="7613"/>
                      <a:pt x="149" y="7611"/>
                      <a:pt x="160" y="7608"/>
                    </a:cubicBezTo>
                    <a:cubicBezTo>
                      <a:pt x="660" y="7575"/>
                      <a:pt x="1161" y="7274"/>
                      <a:pt x="1594" y="7074"/>
                    </a:cubicBezTo>
                    <a:cubicBezTo>
                      <a:pt x="2095" y="6841"/>
                      <a:pt x="2562" y="6607"/>
                      <a:pt x="3029" y="6340"/>
                    </a:cubicBezTo>
                    <a:cubicBezTo>
                      <a:pt x="4029" y="5807"/>
                      <a:pt x="5030" y="5240"/>
                      <a:pt x="5997" y="4606"/>
                    </a:cubicBezTo>
                    <a:cubicBezTo>
                      <a:pt x="7865" y="3405"/>
                      <a:pt x="9667" y="2004"/>
                      <a:pt x="11335" y="469"/>
                    </a:cubicBezTo>
                    <a:cubicBezTo>
                      <a:pt x="11562" y="292"/>
                      <a:pt x="11349" y="0"/>
                      <a:pt x="1111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5"/>
              <p:cNvSpPr/>
              <p:nvPr/>
            </p:nvSpPr>
            <p:spPr>
              <a:xfrm>
                <a:off x="2754650" y="1261075"/>
                <a:ext cx="284450" cy="190100"/>
              </a:xfrm>
              <a:custGeom>
                <a:rect b="b" l="l" r="r" t="t"/>
                <a:pathLst>
                  <a:path extrusionOk="0" h="7604" w="11378">
                    <a:moveTo>
                      <a:pt x="11160" y="1"/>
                    </a:moveTo>
                    <a:cubicBezTo>
                      <a:pt x="11128" y="1"/>
                      <a:pt x="11098" y="14"/>
                      <a:pt x="11075" y="45"/>
                    </a:cubicBezTo>
                    <a:cubicBezTo>
                      <a:pt x="9473" y="1579"/>
                      <a:pt x="7806" y="3047"/>
                      <a:pt x="5971" y="4281"/>
                    </a:cubicBezTo>
                    <a:cubicBezTo>
                      <a:pt x="5104" y="4915"/>
                      <a:pt x="4170" y="5482"/>
                      <a:pt x="3269" y="6049"/>
                    </a:cubicBezTo>
                    <a:cubicBezTo>
                      <a:pt x="2302" y="6583"/>
                      <a:pt x="1301" y="7216"/>
                      <a:pt x="167" y="7383"/>
                    </a:cubicBezTo>
                    <a:cubicBezTo>
                      <a:pt x="33" y="7383"/>
                      <a:pt x="0" y="7583"/>
                      <a:pt x="167" y="7583"/>
                    </a:cubicBezTo>
                    <a:cubicBezTo>
                      <a:pt x="275" y="7597"/>
                      <a:pt x="381" y="7603"/>
                      <a:pt x="486" y="7603"/>
                    </a:cubicBezTo>
                    <a:cubicBezTo>
                      <a:pt x="1416" y="7603"/>
                      <a:pt x="2223" y="7106"/>
                      <a:pt x="3002" y="6716"/>
                    </a:cubicBezTo>
                    <a:cubicBezTo>
                      <a:pt x="4070" y="6116"/>
                      <a:pt x="5070" y="5482"/>
                      <a:pt x="6004" y="4815"/>
                    </a:cubicBezTo>
                    <a:cubicBezTo>
                      <a:pt x="7939" y="3480"/>
                      <a:pt x="9740" y="1979"/>
                      <a:pt x="11275" y="245"/>
                    </a:cubicBezTo>
                    <a:cubicBezTo>
                      <a:pt x="11377" y="142"/>
                      <a:pt x="11263" y="1"/>
                      <a:pt x="111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5"/>
              <p:cNvSpPr/>
              <p:nvPr/>
            </p:nvSpPr>
            <p:spPr>
              <a:xfrm>
                <a:off x="2744850" y="1240600"/>
                <a:ext cx="289350" cy="188500"/>
              </a:xfrm>
              <a:custGeom>
                <a:rect b="b" l="l" r="r" t="t"/>
                <a:pathLst>
                  <a:path extrusionOk="0" h="7540" w="11574">
                    <a:moveTo>
                      <a:pt x="11230" y="0"/>
                    </a:moveTo>
                    <a:cubicBezTo>
                      <a:pt x="11176" y="0"/>
                      <a:pt x="11118" y="18"/>
                      <a:pt x="11066" y="63"/>
                    </a:cubicBezTo>
                    <a:cubicBezTo>
                      <a:pt x="7897" y="3199"/>
                      <a:pt x="4128" y="5467"/>
                      <a:pt x="92" y="7368"/>
                    </a:cubicBezTo>
                    <a:cubicBezTo>
                      <a:pt x="1" y="7399"/>
                      <a:pt x="48" y="7539"/>
                      <a:pt x="158" y="7539"/>
                    </a:cubicBezTo>
                    <a:cubicBezTo>
                      <a:pt x="168" y="7539"/>
                      <a:pt x="180" y="7538"/>
                      <a:pt x="192" y="7535"/>
                    </a:cubicBezTo>
                    <a:cubicBezTo>
                      <a:pt x="4362" y="5934"/>
                      <a:pt x="8098" y="3299"/>
                      <a:pt x="11367" y="297"/>
                    </a:cubicBezTo>
                    <a:cubicBezTo>
                      <a:pt x="11574" y="219"/>
                      <a:pt x="11419" y="0"/>
                      <a:pt x="112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5"/>
              <p:cNvSpPr/>
              <p:nvPr/>
            </p:nvSpPr>
            <p:spPr>
              <a:xfrm>
                <a:off x="2755825" y="1251825"/>
                <a:ext cx="284075" cy="186675"/>
              </a:xfrm>
              <a:custGeom>
                <a:rect b="b" l="l" r="r" t="t"/>
                <a:pathLst>
                  <a:path extrusionOk="0" h="7467" w="11363">
                    <a:moveTo>
                      <a:pt x="11040" y="1"/>
                    </a:moveTo>
                    <a:cubicBezTo>
                      <a:pt x="10981" y="1"/>
                      <a:pt x="10918" y="24"/>
                      <a:pt x="10861" y="81"/>
                    </a:cubicBezTo>
                    <a:cubicBezTo>
                      <a:pt x="7592" y="2916"/>
                      <a:pt x="3923" y="5285"/>
                      <a:pt x="86" y="7286"/>
                    </a:cubicBezTo>
                    <a:cubicBezTo>
                      <a:pt x="1" y="7315"/>
                      <a:pt x="62" y="7467"/>
                      <a:pt x="124" y="7467"/>
                    </a:cubicBezTo>
                    <a:cubicBezTo>
                      <a:pt x="134" y="7467"/>
                      <a:pt x="144" y="7462"/>
                      <a:pt x="153" y="7453"/>
                    </a:cubicBezTo>
                    <a:cubicBezTo>
                      <a:pt x="4223" y="5685"/>
                      <a:pt x="7892" y="3250"/>
                      <a:pt x="11161" y="348"/>
                    </a:cubicBezTo>
                    <a:cubicBezTo>
                      <a:pt x="11363" y="222"/>
                      <a:pt x="11222" y="1"/>
                      <a:pt x="110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5"/>
              <p:cNvSpPr/>
              <p:nvPr/>
            </p:nvSpPr>
            <p:spPr>
              <a:xfrm>
                <a:off x="2749625" y="1330025"/>
                <a:ext cx="182125" cy="122325"/>
              </a:xfrm>
              <a:custGeom>
                <a:rect b="b" l="l" r="r" t="t"/>
                <a:pathLst>
                  <a:path extrusionOk="0" h="4893" w="7285">
                    <a:moveTo>
                      <a:pt x="7125" y="1"/>
                    </a:moveTo>
                    <a:cubicBezTo>
                      <a:pt x="7098" y="1"/>
                      <a:pt x="7068" y="7"/>
                      <a:pt x="7039" y="22"/>
                    </a:cubicBezTo>
                    <a:cubicBezTo>
                      <a:pt x="6005" y="956"/>
                      <a:pt x="5004" y="1890"/>
                      <a:pt x="3837" y="2691"/>
                    </a:cubicBezTo>
                    <a:cubicBezTo>
                      <a:pt x="3270" y="3124"/>
                      <a:pt x="2669" y="3491"/>
                      <a:pt x="2002" y="3691"/>
                    </a:cubicBezTo>
                    <a:cubicBezTo>
                      <a:pt x="1702" y="3791"/>
                      <a:pt x="1369" y="3891"/>
                      <a:pt x="1102" y="4025"/>
                    </a:cubicBezTo>
                    <a:cubicBezTo>
                      <a:pt x="801" y="4158"/>
                      <a:pt x="368" y="4192"/>
                      <a:pt x="168" y="4458"/>
                    </a:cubicBezTo>
                    <a:cubicBezTo>
                      <a:pt x="1" y="4625"/>
                      <a:pt x="168" y="4859"/>
                      <a:pt x="368" y="4892"/>
                    </a:cubicBezTo>
                    <a:cubicBezTo>
                      <a:pt x="668" y="4892"/>
                      <a:pt x="1035" y="4659"/>
                      <a:pt x="1335" y="4525"/>
                    </a:cubicBezTo>
                    <a:cubicBezTo>
                      <a:pt x="1635" y="4358"/>
                      <a:pt x="1936" y="4192"/>
                      <a:pt x="2202" y="3991"/>
                    </a:cubicBezTo>
                    <a:cubicBezTo>
                      <a:pt x="2770" y="3558"/>
                      <a:pt x="3437" y="3224"/>
                      <a:pt x="4004" y="2857"/>
                    </a:cubicBezTo>
                    <a:cubicBezTo>
                      <a:pt x="5171" y="2123"/>
                      <a:pt x="6305" y="1290"/>
                      <a:pt x="7206" y="189"/>
                    </a:cubicBezTo>
                    <a:cubicBezTo>
                      <a:pt x="7284" y="85"/>
                      <a:pt x="7220" y="1"/>
                      <a:pt x="71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5"/>
              <p:cNvSpPr/>
              <p:nvPr/>
            </p:nvSpPr>
            <p:spPr>
              <a:xfrm>
                <a:off x="2667900" y="969950"/>
                <a:ext cx="218525" cy="328550"/>
              </a:xfrm>
              <a:custGeom>
                <a:rect b="b" l="l" r="r" t="t"/>
                <a:pathLst>
                  <a:path extrusionOk="0" h="13142" w="8741">
                    <a:moveTo>
                      <a:pt x="1802" y="1416"/>
                    </a:moveTo>
                    <a:cubicBezTo>
                      <a:pt x="1936" y="1416"/>
                      <a:pt x="2069" y="1449"/>
                      <a:pt x="2202" y="1516"/>
                    </a:cubicBezTo>
                    <a:cubicBezTo>
                      <a:pt x="2303" y="1549"/>
                      <a:pt x="2436" y="1616"/>
                      <a:pt x="2569" y="1716"/>
                    </a:cubicBezTo>
                    <a:cubicBezTo>
                      <a:pt x="2269" y="1749"/>
                      <a:pt x="2036" y="1916"/>
                      <a:pt x="1802" y="2149"/>
                    </a:cubicBezTo>
                    <a:lnTo>
                      <a:pt x="1802" y="1582"/>
                    </a:lnTo>
                    <a:lnTo>
                      <a:pt x="1802" y="1416"/>
                    </a:lnTo>
                    <a:close/>
                    <a:moveTo>
                      <a:pt x="3149" y="3292"/>
                    </a:moveTo>
                    <a:cubicBezTo>
                      <a:pt x="3186" y="3292"/>
                      <a:pt x="3220" y="3317"/>
                      <a:pt x="3237" y="3350"/>
                    </a:cubicBezTo>
                    <a:cubicBezTo>
                      <a:pt x="3203" y="3384"/>
                      <a:pt x="3136" y="3450"/>
                      <a:pt x="3203" y="3517"/>
                    </a:cubicBezTo>
                    <a:cubicBezTo>
                      <a:pt x="3237" y="4118"/>
                      <a:pt x="3470" y="4718"/>
                      <a:pt x="3737" y="5285"/>
                    </a:cubicBezTo>
                    <a:lnTo>
                      <a:pt x="4604" y="7287"/>
                    </a:lnTo>
                    <a:cubicBezTo>
                      <a:pt x="4704" y="7553"/>
                      <a:pt x="4804" y="7754"/>
                      <a:pt x="4904" y="8020"/>
                    </a:cubicBezTo>
                    <a:cubicBezTo>
                      <a:pt x="4104" y="6719"/>
                      <a:pt x="3470" y="5252"/>
                      <a:pt x="3103" y="3784"/>
                    </a:cubicBezTo>
                    <a:cubicBezTo>
                      <a:pt x="3103" y="3717"/>
                      <a:pt x="2970" y="3417"/>
                      <a:pt x="3036" y="3384"/>
                    </a:cubicBezTo>
                    <a:cubicBezTo>
                      <a:pt x="3070" y="3317"/>
                      <a:pt x="3111" y="3292"/>
                      <a:pt x="3149" y="3292"/>
                    </a:cubicBezTo>
                    <a:close/>
                    <a:moveTo>
                      <a:pt x="2724" y="2524"/>
                    </a:moveTo>
                    <a:cubicBezTo>
                      <a:pt x="2767" y="2524"/>
                      <a:pt x="2816" y="2532"/>
                      <a:pt x="2870" y="2550"/>
                    </a:cubicBezTo>
                    <a:cubicBezTo>
                      <a:pt x="2903" y="2550"/>
                      <a:pt x="2936" y="2583"/>
                      <a:pt x="2970" y="2616"/>
                    </a:cubicBezTo>
                    <a:cubicBezTo>
                      <a:pt x="2903" y="2616"/>
                      <a:pt x="2770" y="2650"/>
                      <a:pt x="2703" y="2750"/>
                    </a:cubicBezTo>
                    <a:cubicBezTo>
                      <a:pt x="2202" y="3184"/>
                      <a:pt x="2536" y="4051"/>
                      <a:pt x="2703" y="4551"/>
                    </a:cubicBezTo>
                    <a:cubicBezTo>
                      <a:pt x="3136" y="6119"/>
                      <a:pt x="3870" y="7687"/>
                      <a:pt x="4804" y="9054"/>
                    </a:cubicBezTo>
                    <a:cubicBezTo>
                      <a:pt x="5205" y="9588"/>
                      <a:pt x="5605" y="10055"/>
                      <a:pt x="6039" y="10556"/>
                    </a:cubicBezTo>
                    <a:cubicBezTo>
                      <a:pt x="6039" y="10589"/>
                      <a:pt x="6039" y="10589"/>
                      <a:pt x="6072" y="10622"/>
                    </a:cubicBezTo>
                    <a:cubicBezTo>
                      <a:pt x="5038" y="9922"/>
                      <a:pt x="4304" y="8521"/>
                      <a:pt x="3737" y="7487"/>
                    </a:cubicBezTo>
                    <a:cubicBezTo>
                      <a:pt x="3203" y="6553"/>
                      <a:pt x="2636" y="5519"/>
                      <a:pt x="2269" y="4418"/>
                    </a:cubicBezTo>
                    <a:cubicBezTo>
                      <a:pt x="2136" y="3917"/>
                      <a:pt x="2102" y="3384"/>
                      <a:pt x="2369" y="2917"/>
                    </a:cubicBezTo>
                    <a:cubicBezTo>
                      <a:pt x="2424" y="2698"/>
                      <a:pt x="2524" y="2524"/>
                      <a:pt x="2724" y="2524"/>
                    </a:cubicBezTo>
                    <a:close/>
                    <a:moveTo>
                      <a:pt x="5094" y="5138"/>
                    </a:moveTo>
                    <a:cubicBezTo>
                      <a:pt x="5708" y="6089"/>
                      <a:pt x="6228" y="7125"/>
                      <a:pt x="6572" y="8221"/>
                    </a:cubicBezTo>
                    <a:cubicBezTo>
                      <a:pt x="6772" y="8788"/>
                      <a:pt x="6906" y="9388"/>
                      <a:pt x="7039" y="9988"/>
                    </a:cubicBezTo>
                    <a:cubicBezTo>
                      <a:pt x="7073" y="10189"/>
                      <a:pt x="7106" y="10389"/>
                      <a:pt x="7139" y="10622"/>
                    </a:cubicBezTo>
                    <a:cubicBezTo>
                      <a:pt x="6973" y="9755"/>
                      <a:pt x="6706" y="8921"/>
                      <a:pt x="6405" y="8087"/>
                    </a:cubicBezTo>
                    <a:cubicBezTo>
                      <a:pt x="6021" y="7081"/>
                      <a:pt x="5584" y="6075"/>
                      <a:pt x="5094" y="5138"/>
                    </a:cubicBezTo>
                    <a:close/>
                    <a:moveTo>
                      <a:pt x="1135" y="2149"/>
                    </a:moveTo>
                    <a:cubicBezTo>
                      <a:pt x="1135" y="2650"/>
                      <a:pt x="1235" y="3217"/>
                      <a:pt x="1369" y="3751"/>
                    </a:cubicBezTo>
                    <a:cubicBezTo>
                      <a:pt x="1369" y="4118"/>
                      <a:pt x="1435" y="4518"/>
                      <a:pt x="1535" y="4885"/>
                    </a:cubicBezTo>
                    <a:cubicBezTo>
                      <a:pt x="1936" y="6453"/>
                      <a:pt x="2703" y="8054"/>
                      <a:pt x="3603" y="9421"/>
                    </a:cubicBezTo>
                    <a:cubicBezTo>
                      <a:pt x="4070" y="10089"/>
                      <a:pt x="4604" y="10756"/>
                      <a:pt x="5138" y="11356"/>
                    </a:cubicBezTo>
                    <a:lnTo>
                      <a:pt x="5171" y="11389"/>
                    </a:lnTo>
                    <a:cubicBezTo>
                      <a:pt x="5071" y="11289"/>
                      <a:pt x="4971" y="11223"/>
                      <a:pt x="4904" y="11189"/>
                    </a:cubicBezTo>
                    <a:lnTo>
                      <a:pt x="4871" y="11123"/>
                    </a:lnTo>
                    <a:cubicBezTo>
                      <a:pt x="4771" y="11056"/>
                      <a:pt x="4704" y="10956"/>
                      <a:pt x="4604" y="10856"/>
                    </a:cubicBezTo>
                    <a:cubicBezTo>
                      <a:pt x="4304" y="10522"/>
                      <a:pt x="4037" y="10222"/>
                      <a:pt x="3770" y="9888"/>
                    </a:cubicBezTo>
                    <a:cubicBezTo>
                      <a:pt x="3603" y="9622"/>
                      <a:pt x="3437" y="9355"/>
                      <a:pt x="3270" y="9088"/>
                    </a:cubicBezTo>
                    <a:cubicBezTo>
                      <a:pt x="2569" y="7854"/>
                      <a:pt x="1969" y="6519"/>
                      <a:pt x="1469" y="5185"/>
                    </a:cubicBezTo>
                    <a:cubicBezTo>
                      <a:pt x="1268" y="4284"/>
                      <a:pt x="1102" y="3384"/>
                      <a:pt x="1102" y="2483"/>
                    </a:cubicBezTo>
                    <a:cubicBezTo>
                      <a:pt x="1102" y="2383"/>
                      <a:pt x="1102" y="2283"/>
                      <a:pt x="1135" y="2149"/>
                    </a:cubicBezTo>
                    <a:close/>
                    <a:moveTo>
                      <a:pt x="1580" y="1"/>
                    </a:moveTo>
                    <a:cubicBezTo>
                      <a:pt x="1340" y="1"/>
                      <a:pt x="1087" y="117"/>
                      <a:pt x="935" y="248"/>
                    </a:cubicBezTo>
                    <a:cubicBezTo>
                      <a:pt x="668" y="448"/>
                      <a:pt x="468" y="715"/>
                      <a:pt x="334" y="1015"/>
                    </a:cubicBezTo>
                    <a:cubicBezTo>
                      <a:pt x="1" y="1416"/>
                      <a:pt x="1" y="2183"/>
                      <a:pt x="1" y="2616"/>
                    </a:cubicBezTo>
                    <a:cubicBezTo>
                      <a:pt x="1" y="3384"/>
                      <a:pt x="134" y="4118"/>
                      <a:pt x="301" y="4851"/>
                    </a:cubicBezTo>
                    <a:cubicBezTo>
                      <a:pt x="501" y="5619"/>
                      <a:pt x="801" y="6419"/>
                      <a:pt x="1135" y="7186"/>
                    </a:cubicBezTo>
                    <a:cubicBezTo>
                      <a:pt x="1435" y="7887"/>
                      <a:pt x="1735" y="8587"/>
                      <a:pt x="2102" y="9255"/>
                    </a:cubicBezTo>
                    <a:cubicBezTo>
                      <a:pt x="2503" y="9955"/>
                      <a:pt x="3103" y="10556"/>
                      <a:pt x="3603" y="11189"/>
                    </a:cubicBezTo>
                    <a:cubicBezTo>
                      <a:pt x="4104" y="11756"/>
                      <a:pt x="4604" y="12424"/>
                      <a:pt x="5271" y="12790"/>
                    </a:cubicBezTo>
                    <a:cubicBezTo>
                      <a:pt x="5575" y="13012"/>
                      <a:pt x="5971" y="13141"/>
                      <a:pt x="6363" y="13141"/>
                    </a:cubicBezTo>
                    <a:cubicBezTo>
                      <a:pt x="6444" y="13141"/>
                      <a:pt x="6525" y="13135"/>
                      <a:pt x="6606" y="13124"/>
                    </a:cubicBezTo>
                    <a:lnTo>
                      <a:pt x="6973" y="13124"/>
                    </a:lnTo>
                    <a:cubicBezTo>
                      <a:pt x="7606" y="13024"/>
                      <a:pt x="8073" y="12524"/>
                      <a:pt x="8273" y="11923"/>
                    </a:cubicBezTo>
                    <a:cubicBezTo>
                      <a:pt x="8407" y="11556"/>
                      <a:pt x="8440" y="11256"/>
                      <a:pt x="8474" y="10922"/>
                    </a:cubicBezTo>
                    <a:cubicBezTo>
                      <a:pt x="8740" y="9455"/>
                      <a:pt x="8273" y="7920"/>
                      <a:pt x="7740" y="6519"/>
                    </a:cubicBezTo>
                    <a:cubicBezTo>
                      <a:pt x="7039" y="4751"/>
                      <a:pt x="6239" y="2950"/>
                      <a:pt x="4804" y="1616"/>
                    </a:cubicBezTo>
                    <a:cubicBezTo>
                      <a:pt x="4137" y="1015"/>
                      <a:pt x="3337" y="548"/>
                      <a:pt x="2469" y="248"/>
                    </a:cubicBezTo>
                    <a:cubicBezTo>
                      <a:pt x="2303" y="215"/>
                      <a:pt x="2136" y="115"/>
                      <a:pt x="1936" y="115"/>
                    </a:cubicBezTo>
                    <a:cubicBezTo>
                      <a:pt x="1831" y="34"/>
                      <a:pt x="1707" y="1"/>
                      <a:pt x="158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 name="Google Shape;141;p5"/>
            <p:cNvGrpSpPr/>
            <p:nvPr/>
          </p:nvGrpSpPr>
          <p:grpSpPr>
            <a:xfrm rot="3498430">
              <a:off x="811223" y="2435989"/>
              <a:ext cx="132379" cy="348680"/>
              <a:chOff x="4670175" y="1180125"/>
              <a:chExt cx="66725" cy="175750"/>
            </a:xfrm>
          </p:grpSpPr>
          <p:sp>
            <p:nvSpPr>
              <p:cNvPr id="142" name="Google Shape;142;p5"/>
              <p:cNvSpPr/>
              <p:nvPr/>
            </p:nvSpPr>
            <p:spPr>
              <a:xfrm>
                <a:off x="4670175" y="1180125"/>
                <a:ext cx="23375" cy="175750"/>
              </a:xfrm>
              <a:custGeom>
                <a:rect b="b" l="l" r="r" t="t"/>
                <a:pathLst>
                  <a:path extrusionOk="0" h="7030" w="935">
                    <a:moveTo>
                      <a:pt x="561" y="1"/>
                    </a:moveTo>
                    <a:cubicBezTo>
                      <a:pt x="466" y="1"/>
                      <a:pt x="367" y="59"/>
                      <a:pt x="367" y="180"/>
                    </a:cubicBezTo>
                    <a:cubicBezTo>
                      <a:pt x="267" y="1281"/>
                      <a:pt x="234" y="2382"/>
                      <a:pt x="201" y="3483"/>
                    </a:cubicBezTo>
                    <a:cubicBezTo>
                      <a:pt x="167" y="4017"/>
                      <a:pt x="167" y="4550"/>
                      <a:pt x="100" y="5117"/>
                    </a:cubicBezTo>
                    <a:cubicBezTo>
                      <a:pt x="67" y="5651"/>
                      <a:pt x="0" y="6218"/>
                      <a:pt x="100" y="6785"/>
                    </a:cubicBezTo>
                    <a:cubicBezTo>
                      <a:pt x="156" y="6933"/>
                      <a:pt x="304" y="7030"/>
                      <a:pt x="447" y="7030"/>
                    </a:cubicBezTo>
                    <a:cubicBezTo>
                      <a:pt x="562" y="7030"/>
                      <a:pt x="675" y="6967"/>
                      <a:pt x="734" y="6819"/>
                    </a:cubicBezTo>
                    <a:cubicBezTo>
                      <a:pt x="901" y="6285"/>
                      <a:pt x="868" y="5718"/>
                      <a:pt x="901" y="5151"/>
                    </a:cubicBezTo>
                    <a:cubicBezTo>
                      <a:pt x="901" y="4617"/>
                      <a:pt x="934" y="4017"/>
                      <a:pt x="901" y="3483"/>
                    </a:cubicBezTo>
                    <a:cubicBezTo>
                      <a:pt x="901" y="2349"/>
                      <a:pt x="868" y="1281"/>
                      <a:pt x="734" y="147"/>
                    </a:cubicBezTo>
                    <a:cubicBezTo>
                      <a:pt x="734" y="51"/>
                      <a:pt x="649" y="1"/>
                      <a:pt x="56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5"/>
              <p:cNvSpPr/>
              <p:nvPr/>
            </p:nvSpPr>
            <p:spPr>
              <a:xfrm>
                <a:off x="4714375" y="1203700"/>
                <a:ext cx="22525" cy="150675"/>
              </a:xfrm>
              <a:custGeom>
                <a:rect b="b" l="l" r="r" t="t"/>
                <a:pathLst>
                  <a:path extrusionOk="0" h="6027" w="901">
                    <a:moveTo>
                      <a:pt x="268" y="0"/>
                    </a:moveTo>
                    <a:cubicBezTo>
                      <a:pt x="173" y="0"/>
                      <a:pt x="83" y="67"/>
                      <a:pt x="100" y="205"/>
                    </a:cubicBezTo>
                    <a:cubicBezTo>
                      <a:pt x="134" y="1172"/>
                      <a:pt x="134" y="2073"/>
                      <a:pt x="134" y="3040"/>
                    </a:cubicBezTo>
                    <a:cubicBezTo>
                      <a:pt x="134" y="3941"/>
                      <a:pt x="0" y="4942"/>
                      <a:pt x="167" y="5876"/>
                    </a:cubicBezTo>
                    <a:cubicBezTo>
                      <a:pt x="221" y="5966"/>
                      <a:pt x="353" y="6027"/>
                      <a:pt x="469" y="6027"/>
                    </a:cubicBezTo>
                    <a:cubicBezTo>
                      <a:pt x="567" y="6027"/>
                      <a:pt x="652" y="5983"/>
                      <a:pt x="667" y="5876"/>
                    </a:cubicBezTo>
                    <a:cubicBezTo>
                      <a:pt x="901" y="4942"/>
                      <a:pt x="801" y="3941"/>
                      <a:pt x="734" y="3040"/>
                    </a:cubicBezTo>
                    <a:cubicBezTo>
                      <a:pt x="667" y="2073"/>
                      <a:pt x="601" y="1105"/>
                      <a:pt x="467" y="171"/>
                    </a:cubicBezTo>
                    <a:cubicBezTo>
                      <a:pt x="451" y="59"/>
                      <a:pt x="357" y="0"/>
                      <a:pt x="2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 name="Google Shape;144;p5"/>
            <p:cNvGrpSpPr/>
            <p:nvPr/>
          </p:nvGrpSpPr>
          <p:grpSpPr>
            <a:xfrm rot="2555100">
              <a:off x="1411293" y="1604956"/>
              <a:ext cx="363360" cy="242976"/>
              <a:chOff x="5153850" y="1150039"/>
              <a:chExt cx="326100" cy="218061"/>
            </a:xfrm>
          </p:grpSpPr>
          <p:sp>
            <p:nvSpPr>
              <p:cNvPr id="145" name="Google Shape;145;p5"/>
              <p:cNvSpPr/>
              <p:nvPr/>
            </p:nvSpPr>
            <p:spPr>
              <a:xfrm>
                <a:off x="5252272" y="1150039"/>
                <a:ext cx="40945" cy="53387"/>
              </a:xfrm>
              <a:custGeom>
                <a:rect b="b" l="l" r="r" t="t"/>
                <a:pathLst>
                  <a:path extrusionOk="0" h="1828" w="1402">
                    <a:moveTo>
                      <a:pt x="501" y="0"/>
                    </a:moveTo>
                    <a:cubicBezTo>
                      <a:pt x="401" y="0"/>
                      <a:pt x="334" y="0"/>
                      <a:pt x="267" y="34"/>
                    </a:cubicBezTo>
                    <a:cubicBezTo>
                      <a:pt x="234" y="34"/>
                      <a:pt x="201" y="67"/>
                      <a:pt x="201" y="67"/>
                    </a:cubicBezTo>
                    <a:cubicBezTo>
                      <a:pt x="167" y="67"/>
                      <a:pt x="100" y="100"/>
                      <a:pt x="100" y="134"/>
                    </a:cubicBezTo>
                    <a:cubicBezTo>
                      <a:pt x="100" y="200"/>
                      <a:pt x="167" y="234"/>
                      <a:pt x="201" y="234"/>
                    </a:cubicBezTo>
                    <a:lnTo>
                      <a:pt x="267" y="234"/>
                    </a:lnTo>
                    <a:cubicBezTo>
                      <a:pt x="334" y="234"/>
                      <a:pt x="367" y="234"/>
                      <a:pt x="434" y="267"/>
                    </a:cubicBezTo>
                    <a:cubicBezTo>
                      <a:pt x="501" y="267"/>
                      <a:pt x="534" y="267"/>
                      <a:pt x="567" y="301"/>
                    </a:cubicBezTo>
                    <a:cubicBezTo>
                      <a:pt x="601" y="301"/>
                      <a:pt x="668" y="367"/>
                      <a:pt x="701" y="367"/>
                    </a:cubicBezTo>
                    <a:cubicBezTo>
                      <a:pt x="734" y="401"/>
                      <a:pt x="768" y="401"/>
                      <a:pt x="768" y="434"/>
                    </a:cubicBezTo>
                    <a:cubicBezTo>
                      <a:pt x="768" y="434"/>
                      <a:pt x="834" y="434"/>
                      <a:pt x="834" y="467"/>
                    </a:cubicBezTo>
                    <a:cubicBezTo>
                      <a:pt x="800" y="460"/>
                      <a:pt x="765" y="456"/>
                      <a:pt x="729" y="456"/>
                    </a:cubicBezTo>
                    <a:cubicBezTo>
                      <a:pt x="460" y="456"/>
                      <a:pt x="189" y="673"/>
                      <a:pt x="100" y="968"/>
                    </a:cubicBezTo>
                    <a:cubicBezTo>
                      <a:pt x="0" y="1368"/>
                      <a:pt x="167" y="1735"/>
                      <a:pt x="501" y="1802"/>
                    </a:cubicBezTo>
                    <a:cubicBezTo>
                      <a:pt x="547" y="1819"/>
                      <a:pt x="594" y="1827"/>
                      <a:pt x="643" y="1827"/>
                    </a:cubicBezTo>
                    <a:cubicBezTo>
                      <a:pt x="876" y="1827"/>
                      <a:pt x="1124" y="1633"/>
                      <a:pt x="1235" y="1301"/>
                    </a:cubicBezTo>
                    <a:cubicBezTo>
                      <a:pt x="1401" y="1001"/>
                      <a:pt x="1368" y="834"/>
                      <a:pt x="1368" y="734"/>
                    </a:cubicBezTo>
                    <a:cubicBezTo>
                      <a:pt x="1368" y="701"/>
                      <a:pt x="1368" y="601"/>
                      <a:pt x="1335" y="567"/>
                    </a:cubicBezTo>
                    <a:cubicBezTo>
                      <a:pt x="1335" y="534"/>
                      <a:pt x="1268" y="434"/>
                      <a:pt x="1268" y="401"/>
                    </a:cubicBezTo>
                    <a:cubicBezTo>
                      <a:pt x="1235" y="367"/>
                      <a:pt x="1201" y="267"/>
                      <a:pt x="1168" y="234"/>
                    </a:cubicBezTo>
                    <a:cubicBezTo>
                      <a:pt x="1101" y="200"/>
                      <a:pt x="1068" y="134"/>
                      <a:pt x="1001" y="100"/>
                    </a:cubicBezTo>
                    <a:cubicBezTo>
                      <a:pt x="934" y="67"/>
                      <a:pt x="868" y="67"/>
                      <a:pt x="834" y="34"/>
                    </a:cubicBezTo>
                    <a:cubicBezTo>
                      <a:pt x="768" y="34"/>
                      <a:pt x="701" y="0"/>
                      <a:pt x="6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5"/>
              <p:cNvSpPr/>
              <p:nvPr/>
            </p:nvSpPr>
            <p:spPr>
              <a:xfrm>
                <a:off x="5403262" y="1191919"/>
                <a:ext cx="39982" cy="54292"/>
              </a:xfrm>
              <a:custGeom>
                <a:rect b="b" l="l" r="r" t="t"/>
                <a:pathLst>
                  <a:path extrusionOk="0" h="1859" w="1369">
                    <a:moveTo>
                      <a:pt x="501" y="1"/>
                    </a:moveTo>
                    <a:cubicBezTo>
                      <a:pt x="401" y="1"/>
                      <a:pt x="334" y="1"/>
                      <a:pt x="268" y="34"/>
                    </a:cubicBezTo>
                    <a:cubicBezTo>
                      <a:pt x="234" y="34"/>
                      <a:pt x="201" y="101"/>
                      <a:pt x="201" y="101"/>
                    </a:cubicBezTo>
                    <a:cubicBezTo>
                      <a:pt x="168" y="101"/>
                      <a:pt x="101" y="134"/>
                      <a:pt x="101" y="167"/>
                    </a:cubicBezTo>
                    <a:cubicBezTo>
                      <a:pt x="101" y="201"/>
                      <a:pt x="168" y="268"/>
                      <a:pt x="201" y="268"/>
                    </a:cubicBezTo>
                    <a:lnTo>
                      <a:pt x="268" y="268"/>
                    </a:lnTo>
                    <a:cubicBezTo>
                      <a:pt x="334" y="268"/>
                      <a:pt x="368" y="268"/>
                      <a:pt x="434" y="301"/>
                    </a:cubicBezTo>
                    <a:cubicBezTo>
                      <a:pt x="501" y="301"/>
                      <a:pt x="534" y="301"/>
                      <a:pt x="568" y="334"/>
                    </a:cubicBezTo>
                    <a:cubicBezTo>
                      <a:pt x="601" y="334"/>
                      <a:pt x="668" y="368"/>
                      <a:pt x="701" y="368"/>
                    </a:cubicBezTo>
                    <a:cubicBezTo>
                      <a:pt x="735" y="434"/>
                      <a:pt x="768" y="434"/>
                      <a:pt x="768" y="468"/>
                    </a:cubicBezTo>
                    <a:cubicBezTo>
                      <a:pt x="768" y="468"/>
                      <a:pt x="835" y="468"/>
                      <a:pt x="835" y="501"/>
                    </a:cubicBezTo>
                    <a:cubicBezTo>
                      <a:pt x="800" y="493"/>
                      <a:pt x="765" y="490"/>
                      <a:pt x="730" y="490"/>
                    </a:cubicBezTo>
                    <a:cubicBezTo>
                      <a:pt x="461" y="490"/>
                      <a:pt x="189" y="706"/>
                      <a:pt x="101" y="1001"/>
                    </a:cubicBezTo>
                    <a:cubicBezTo>
                      <a:pt x="1" y="1368"/>
                      <a:pt x="168" y="1769"/>
                      <a:pt x="501" y="1835"/>
                    </a:cubicBezTo>
                    <a:cubicBezTo>
                      <a:pt x="543" y="1851"/>
                      <a:pt x="587" y="1859"/>
                      <a:pt x="631" y="1859"/>
                    </a:cubicBezTo>
                    <a:cubicBezTo>
                      <a:pt x="868" y="1859"/>
                      <a:pt x="1123" y="1644"/>
                      <a:pt x="1235" y="1335"/>
                    </a:cubicBezTo>
                    <a:cubicBezTo>
                      <a:pt x="1368" y="968"/>
                      <a:pt x="1368" y="801"/>
                      <a:pt x="1368" y="768"/>
                    </a:cubicBezTo>
                    <a:cubicBezTo>
                      <a:pt x="1368" y="735"/>
                      <a:pt x="1368" y="634"/>
                      <a:pt x="1335" y="601"/>
                    </a:cubicBezTo>
                    <a:cubicBezTo>
                      <a:pt x="1335" y="568"/>
                      <a:pt x="1268" y="468"/>
                      <a:pt x="1268" y="434"/>
                    </a:cubicBezTo>
                    <a:cubicBezTo>
                      <a:pt x="1235" y="401"/>
                      <a:pt x="1202" y="301"/>
                      <a:pt x="1135" y="268"/>
                    </a:cubicBezTo>
                    <a:cubicBezTo>
                      <a:pt x="1102" y="234"/>
                      <a:pt x="1068" y="167"/>
                      <a:pt x="1001" y="134"/>
                    </a:cubicBezTo>
                    <a:cubicBezTo>
                      <a:pt x="935" y="101"/>
                      <a:pt x="868" y="101"/>
                      <a:pt x="835" y="34"/>
                    </a:cubicBezTo>
                    <a:cubicBezTo>
                      <a:pt x="768" y="34"/>
                      <a:pt x="701" y="1"/>
                      <a:pt x="6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5"/>
              <p:cNvSpPr/>
              <p:nvPr/>
            </p:nvSpPr>
            <p:spPr>
              <a:xfrm>
                <a:off x="5375675" y="1274425"/>
                <a:ext cx="104275" cy="93675"/>
              </a:xfrm>
              <a:custGeom>
                <a:rect b="b" l="l" r="r" t="t"/>
                <a:pathLst>
                  <a:path extrusionOk="0" h="3747" w="4171">
                    <a:moveTo>
                      <a:pt x="2047" y="0"/>
                    </a:moveTo>
                    <a:cubicBezTo>
                      <a:pt x="1240" y="0"/>
                      <a:pt x="521" y="553"/>
                      <a:pt x="301" y="1379"/>
                    </a:cubicBezTo>
                    <a:cubicBezTo>
                      <a:pt x="1" y="2379"/>
                      <a:pt x="568" y="3380"/>
                      <a:pt x="1568" y="3680"/>
                    </a:cubicBezTo>
                    <a:cubicBezTo>
                      <a:pt x="1735" y="3725"/>
                      <a:pt x="1902" y="3746"/>
                      <a:pt x="2065" y="3746"/>
                    </a:cubicBezTo>
                    <a:cubicBezTo>
                      <a:pt x="2883" y="3746"/>
                      <a:pt x="3620" y="3213"/>
                      <a:pt x="3870" y="2379"/>
                    </a:cubicBezTo>
                    <a:cubicBezTo>
                      <a:pt x="4170" y="1379"/>
                      <a:pt x="3570" y="378"/>
                      <a:pt x="2569" y="78"/>
                    </a:cubicBezTo>
                    <a:cubicBezTo>
                      <a:pt x="2394" y="25"/>
                      <a:pt x="2218" y="0"/>
                      <a:pt x="20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5"/>
              <p:cNvSpPr/>
              <p:nvPr/>
            </p:nvSpPr>
            <p:spPr>
              <a:xfrm>
                <a:off x="5153850" y="1213000"/>
                <a:ext cx="104275" cy="93675"/>
              </a:xfrm>
              <a:custGeom>
                <a:rect b="b" l="l" r="r" t="t"/>
                <a:pathLst>
                  <a:path extrusionOk="0" h="3747" w="4171">
                    <a:moveTo>
                      <a:pt x="2072" y="1"/>
                    </a:moveTo>
                    <a:cubicBezTo>
                      <a:pt x="1254" y="1"/>
                      <a:pt x="518" y="533"/>
                      <a:pt x="267" y="1367"/>
                    </a:cubicBezTo>
                    <a:cubicBezTo>
                      <a:pt x="1" y="2368"/>
                      <a:pt x="568" y="3369"/>
                      <a:pt x="1568" y="3669"/>
                    </a:cubicBezTo>
                    <a:cubicBezTo>
                      <a:pt x="1744" y="3721"/>
                      <a:pt x="1919" y="3746"/>
                      <a:pt x="2091" y="3746"/>
                    </a:cubicBezTo>
                    <a:cubicBezTo>
                      <a:pt x="2898" y="3746"/>
                      <a:pt x="3622" y="3193"/>
                      <a:pt x="3870" y="2368"/>
                    </a:cubicBezTo>
                    <a:cubicBezTo>
                      <a:pt x="4170" y="1367"/>
                      <a:pt x="3570" y="367"/>
                      <a:pt x="2569" y="66"/>
                    </a:cubicBezTo>
                    <a:cubicBezTo>
                      <a:pt x="2402" y="22"/>
                      <a:pt x="2235" y="1"/>
                      <a:pt x="20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5"/>
              <p:cNvSpPr/>
              <p:nvPr/>
            </p:nvSpPr>
            <p:spPr>
              <a:xfrm>
                <a:off x="5298065" y="1210405"/>
                <a:ext cx="73071" cy="64017"/>
              </a:xfrm>
              <a:custGeom>
                <a:rect b="b" l="l" r="r" t="t"/>
                <a:pathLst>
                  <a:path extrusionOk="0" h="2192" w="2502">
                    <a:moveTo>
                      <a:pt x="474" y="0"/>
                    </a:moveTo>
                    <a:cubicBezTo>
                      <a:pt x="449" y="0"/>
                      <a:pt x="414" y="11"/>
                      <a:pt x="367" y="35"/>
                    </a:cubicBezTo>
                    <a:cubicBezTo>
                      <a:pt x="350" y="26"/>
                      <a:pt x="332" y="22"/>
                      <a:pt x="312" y="22"/>
                    </a:cubicBezTo>
                    <a:cubicBezTo>
                      <a:pt x="255" y="22"/>
                      <a:pt x="192" y="60"/>
                      <a:pt x="167" y="135"/>
                    </a:cubicBezTo>
                    <a:cubicBezTo>
                      <a:pt x="34" y="468"/>
                      <a:pt x="0" y="835"/>
                      <a:pt x="34" y="1202"/>
                    </a:cubicBezTo>
                    <a:cubicBezTo>
                      <a:pt x="67" y="1402"/>
                      <a:pt x="167" y="1636"/>
                      <a:pt x="300" y="1803"/>
                    </a:cubicBezTo>
                    <a:cubicBezTo>
                      <a:pt x="400" y="2003"/>
                      <a:pt x="667" y="2136"/>
                      <a:pt x="867" y="2170"/>
                    </a:cubicBezTo>
                    <a:cubicBezTo>
                      <a:pt x="950" y="2183"/>
                      <a:pt x="1045" y="2192"/>
                      <a:pt x="1141" y="2192"/>
                    </a:cubicBezTo>
                    <a:cubicBezTo>
                      <a:pt x="1277" y="2192"/>
                      <a:pt x="1417" y="2175"/>
                      <a:pt x="1535" y="2136"/>
                    </a:cubicBezTo>
                    <a:cubicBezTo>
                      <a:pt x="1801" y="2036"/>
                      <a:pt x="1968" y="1936"/>
                      <a:pt x="2102" y="1769"/>
                    </a:cubicBezTo>
                    <a:cubicBezTo>
                      <a:pt x="2335" y="1436"/>
                      <a:pt x="2469" y="1102"/>
                      <a:pt x="2502" y="702"/>
                    </a:cubicBezTo>
                    <a:cubicBezTo>
                      <a:pt x="2502" y="635"/>
                      <a:pt x="2469" y="569"/>
                      <a:pt x="2435" y="535"/>
                    </a:cubicBezTo>
                    <a:cubicBezTo>
                      <a:pt x="2394" y="521"/>
                      <a:pt x="2358" y="513"/>
                      <a:pt x="2326" y="513"/>
                    </a:cubicBezTo>
                    <a:cubicBezTo>
                      <a:pt x="2280" y="513"/>
                      <a:pt x="2241" y="529"/>
                      <a:pt x="2202" y="569"/>
                    </a:cubicBezTo>
                    <a:cubicBezTo>
                      <a:pt x="2035" y="835"/>
                      <a:pt x="1868" y="1136"/>
                      <a:pt x="1668" y="1302"/>
                    </a:cubicBezTo>
                    <a:cubicBezTo>
                      <a:pt x="1513" y="1432"/>
                      <a:pt x="1378" y="1481"/>
                      <a:pt x="1201" y="1481"/>
                    </a:cubicBezTo>
                    <a:cubicBezTo>
                      <a:pt x="1149" y="1481"/>
                      <a:pt x="1094" y="1477"/>
                      <a:pt x="1034" y="1469"/>
                    </a:cubicBezTo>
                    <a:cubicBezTo>
                      <a:pt x="834" y="1436"/>
                      <a:pt x="701" y="1302"/>
                      <a:pt x="634" y="1002"/>
                    </a:cubicBezTo>
                    <a:cubicBezTo>
                      <a:pt x="601" y="702"/>
                      <a:pt x="534" y="435"/>
                      <a:pt x="534" y="102"/>
                    </a:cubicBezTo>
                    <a:cubicBezTo>
                      <a:pt x="534" y="37"/>
                      <a:pt x="520" y="0"/>
                      <a:pt x="4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50" name="Shape 150"/>
        <p:cNvGrpSpPr/>
        <p:nvPr/>
      </p:nvGrpSpPr>
      <p:grpSpPr>
        <a:xfrm>
          <a:off x="0" y="0"/>
          <a:ext cx="0" cy="0"/>
          <a:chOff x="0" y="0"/>
          <a:chExt cx="0" cy="0"/>
        </a:xfrm>
      </p:grpSpPr>
      <p:sp>
        <p:nvSpPr>
          <p:cNvPr id="151" name="Google Shape;151;p6"/>
          <p:cNvSpPr txBox="1"/>
          <p:nvPr>
            <p:ph type="title"/>
          </p:nvPr>
        </p:nvSpPr>
        <p:spPr>
          <a:xfrm>
            <a:off x="623400" y="445025"/>
            <a:ext cx="780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2" name="Google Shape;152;p6"/>
          <p:cNvSpPr/>
          <p:nvPr/>
        </p:nvSpPr>
        <p:spPr>
          <a:xfrm rot="10800000">
            <a:off x="8120285" y="2346175"/>
            <a:ext cx="1264340" cy="3524526"/>
          </a:xfrm>
          <a:custGeom>
            <a:rect b="b" l="l" r="r" t="t"/>
            <a:pathLst>
              <a:path extrusionOk="0" h="90891" w="32605">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6"/>
          <p:cNvSpPr/>
          <p:nvPr/>
        </p:nvSpPr>
        <p:spPr>
          <a:xfrm>
            <a:off x="8551313" y="2346167"/>
            <a:ext cx="462351" cy="407605"/>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6"/>
          <p:cNvSpPr/>
          <p:nvPr/>
        </p:nvSpPr>
        <p:spPr>
          <a:xfrm>
            <a:off x="333372" y="4592744"/>
            <a:ext cx="215141" cy="189693"/>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6"/>
          <p:cNvSpPr/>
          <p:nvPr/>
        </p:nvSpPr>
        <p:spPr>
          <a:xfrm>
            <a:off x="449038" y="4446321"/>
            <a:ext cx="99485" cy="87705"/>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6"/>
          <p:cNvSpPr/>
          <p:nvPr/>
        </p:nvSpPr>
        <p:spPr>
          <a:xfrm rot="232572">
            <a:off x="-175527" y="24909"/>
            <a:ext cx="918289" cy="5364033"/>
          </a:xfrm>
          <a:custGeom>
            <a:rect b="b" l="l" r="r" t="t"/>
            <a:pathLst>
              <a:path extrusionOk="0" h="214564" w="36732">
                <a:moveTo>
                  <a:pt x="14454" y="0"/>
                </a:moveTo>
                <a:cubicBezTo>
                  <a:pt x="12984" y="10561"/>
                  <a:pt x="4361" y="47392"/>
                  <a:pt x="5631" y="63367"/>
                </a:cubicBezTo>
                <a:cubicBezTo>
                  <a:pt x="6901" y="79342"/>
                  <a:pt x="16927" y="83687"/>
                  <a:pt x="22074" y="95852"/>
                </a:cubicBezTo>
                <a:cubicBezTo>
                  <a:pt x="27221" y="108017"/>
                  <a:pt x="38183" y="125463"/>
                  <a:pt x="36512" y="136358"/>
                </a:cubicBezTo>
                <a:cubicBezTo>
                  <a:pt x="34841" y="147253"/>
                  <a:pt x="18131" y="159687"/>
                  <a:pt x="12048" y="161224"/>
                </a:cubicBezTo>
                <a:cubicBezTo>
                  <a:pt x="5966" y="162762"/>
                  <a:pt x="84" y="149995"/>
                  <a:pt x="17" y="145583"/>
                </a:cubicBezTo>
                <a:cubicBezTo>
                  <a:pt x="-50" y="141171"/>
                  <a:pt x="5899" y="133752"/>
                  <a:pt x="11647" y="134754"/>
                </a:cubicBezTo>
                <a:cubicBezTo>
                  <a:pt x="17395" y="135757"/>
                  <a:pt x="34708" y="138296"/>
                  <a:pt x="34507" y="151598"/>
                </a:cubicBezTo>
                <a:cubicBezTo>
                  <a:pt x="34307" y="164900"/>
                  <a:pt x="14455" y="204070"/>
                  <a:pt x="10444" y="214564"/>
                </a:cubicBezTo>
              </a:path>
            </a:pathLst>
          </a:cu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7"/>
          <p:cNvSpPr/>
          <p:nvPr/>
        </p:nvSpPr>
        <p:spPr>
          <a:xfrm rot="-5400000">
            <a:off x="7544880" y="3295904"/>
            <a:ext cx="1119149" cy="2952450"/>
          </a:xfrm>
          <a:custGeom>
            <a:rect b="b" l="l" r="r" t="t"/>
            <a:pathLst>
              <a:path extrusionOk="0" h="89952" w="34097">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7"/>
          <p:cNvSpPr txBox="1"/>
          <p:nvPr>
            <p:ph type="title"/>
          </p:nvPr>
        </p:nvSpPr>
        <p:spPr>
          <a:xfrm>
            <a:off x="4299650" y="1089150"/>
            <a:ext cx="2849100" cy="13302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1700"/>
              <a:buNone/>
              <a:defRPr sz="32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60" name="Google Shape;160;p7"/>
          <p:cNvSpPr txBox="1"/>
          <p:nvPr>
            <p:ph idx="1" type="body"/>
          </p:nvPr>
        </p:nvSpPr>
        <p:spPr>
          <a:xfrm>
            <a:off x="4299650" y="2415550"/>
            <a:ext cx="3819600" cy="1885800"/>
          </a:xfrm>
          <a:prstGeom prst="rect">
            <a:avLst/>
          </a:prstGeom>
          <a:noFill/>
          <a:ln>
            <a:noFill/>
          </a:ln>
        </p:spPr>
        <p:txBody>
          <a:bodyPr anchorCtr="0" anchor="t" bIns="91425" lIns="91425" spcFirstLastPara="1" rIns="91425" wrap="square" tIns="91425">
            <a:normAutofit/>
          </a:bodyPr>
          <a:lstStyle>
            <a:lvl1pPr indent="-317500" lvl="0" marL="457200" algn="l">
              <a:lnSpc>
                <a:spcPct val="100000"/>
              </a:lnSpc>
              <a:spcBef>
                <a:spcPts val="0"/>
              </a:spcBef>
              <a:spcAft>
                <a:spcPts val="0"/>
              </a:spcAft>
              <a:buSzPts val="1400"/>
              <a:buFont typeface="Nunito Light"/>
              <a:buChar char="●"/>
              <a:defRPr b="0" sz="1400"/>
            </a:lvl1pPr>
            <a:lvl2pPr indent="-330200" lvl="1" marL="914400" algn="l">
              <a:lnSpc>
                <a:spcPct val="115000"/>
              </a:lnSpc>
              <a:spcBef>
                <a:spcPts val="0"/>
              </a:spcBef>
              <a:spcAft>
                <a:spcPts val="0"/>
              </a:spcAft>
              <a:buSzPts val="1600"/>
              <a:buFont typeface="Nunito Light"/>
              <a:buChar char="○"/>
              <a:defRPr/>
            </a:lvl2pPr>
            <a:lvl3pPr indent="-330200" lvl="2" marL="1371600" algn="l">
              <a:lnSpc>
                <a:spcPct val="115000"/>
              </a:lnSpc>
              <a:spcBef>
                <a:spcPts val="0"/>
              </a:spcBef>
              <a:spcAft>
                <a:spcPts val="0"/>
              </a:spcAft>
              <a:buSzPts val="1600"/>
              <a:buFont typeface="Nunito Light"/>
              <a:buChar char="■"/>
              <a:defRPr/>
            </a:lvl3pPr>
            <a:lvl4pPr indent="-330200" lvl="3" marL="1828800" algn="l">
              <a:lnSpc>
                <a:spcPct val="115000"/>
              </a:lnSpc>
              <a:spcBef>
                <a:spcPts val="0"/>
              </a:spcBef>
              <a:spcAft>
                <a:spcPts val="0"/>
              </a:spcAft>
              <a:buSzPts val="1600"/>
              <a:buFont typeface="Nunito Light"/>
              <a:buChar char="●"/>
              <a:defRPr/>
            </a:lvl4pPr>
            <a:lvl5pPr indent="-330200" lvl="4" marL="2286000" algn="l">
              <a:lnSpc>
                <a:spcPct val="115000"/>
              </a:lnSpc>
              <a:spcBef>
                <a:spcPts val="0"/>
              </a:spcBef>
              <a:spcAft>
                <a:spcPts val="0"/>
              </a:spcAft>
              <a:buSzPts val="1600"/>
              <a:buFont typeface="Nunito Light"/>
              <a:buChar char="○"/>
              <a:defRPr/>
            </a:lvl5pPr>
            <a:lvl6pPr indent="-330200" lvl="5" marL="2743200" algn="l">
              <a:lnSpc>
                <a:spcPct val="115000"/>
              </a:lnSpc>
              <a:spcBef>
                <a:spcPts val="0"/>
              </a:spcBef>
              <a:spcAft>
                <a:spcPts val="0"/>
              </a:spcAft>
              <a:buSzPts val="1600"/>
              <a:buFont typeface="Nunito Light"/>
              <a:buChar char="■"/>
              <a:defRPr/>
            </a:lvl6pPr>
            <a:lvl7pPr indent="-330200" lvl="6" marL="3200400" algn="l">
              <a:lnSpc>
                <a:spcPct val="115000"/>
              </a:lnSpc>
              <a:spcBef>
                <a:spcPts val="0"/>
              </a:spcBef>
              <a:spcAft>
                <a:spcPts val="0"/>
              </a:spcAft>
              <a:buSzPts val="1600"/>
              <a:buFont typeface="Nunito Light"/>
              <a:buChar char="●"/>
              <a:defRPr/>
            </a:lvl7pPr>
            <a:lvl8pPr indent="-330200" lvl="7" marL="3657600" algn="l">
              <a:lnSpc>
                <a:spcPct val="115000"/>
              </a:lnSpc>
              <a:spcBef>
                <a:spcPts val="0"/>
              </a:spcBef>
              <a:spcAft>
                <a:spcPts val="0"/>
              </a:spcAft>
              <a:buSzPts val="1600"/>
              <a:buFont typeface="Nunito Light"/>
              <a:buChar char="○"/>
              <a:defRPr/>
            </a:lvl8pPr>
            <a:lvl9pPr indent="-330200" lvl="8" marL="4114800" algn="l">
              <a:lnSpc>
                <a:spcPct val="115000"/>
              </a:lnSpc>
              <a:spcBef>
                <a:spcPts val="0"/>
              </a:spcBef>
              <a:spcAft>
                <a:spcPts val="0"/>
              </a:spcAft>
              <a:buSzPts val="1600"/>
              <a:buFont typeface="Nunito Light"/>
              <a:buChar char="■"/>
              <a:defRPr/>
            </a:lvl9pPr>
          </a:lstStyle>
          <a:p/>
        </p:txBody>
      </p:sp>
      <p:sp>
        <p:nvSpPr>
          <p:cNvPr id="161" name="Google Shape;161;p7"/>
          <p:cNvSpPr/>
          <p:nvPr/>
        </p:nvSpPr>
        <p:spPr>
          <a:xfrm flipH="1" rot="-9941259">
            <a:off x="5172984" y="141003"/>
            <a:ext cx="3884492" cy="1187809"/>
          </a:xfrm>
          <a:custGeom>
            <a:rect b="b" l="l" r="r" t="t"/>
            <a:pathLst>
              <a:path extrusionOk="0" h="69913" w="156716">
                <a:moveTo>
                  <a:pt x="0" y="0"/>
                </a:moveTo>
                <a:cubicBezTo>
                  <a:pt x="10649" y="9041"/>
                  <a:pt x="44805" y="50297"/>
                  <a:pt x="63892" y="54248"/>
                </a:cubicBezTo>
                <a:cubicBezTo>
                  <a:pt x="82979" y="58200"/>
                  <a:pt x="117135" y="31813"/>
                  <a:pt x="114523" y="23709"/>
                </a:cubicBezTo>
                <a:cubicBezTo>
                  <a:pt x="111911" y="15605"/>
                  <a:pt x="54248" y="-1607"/>
                  <a:pt x="48220" y="5626"/>
                </a:cubicBezTo>
                <a:cubicBezTo>
                  <a:pt x="42193" y="12859"/>
                  <a:pt x="60275" y="58200"/>
                  <a:pt x="78358" y="67107"/>
                </a:cubicBezTo>
                <a:cubicBezTo>
                  <a:pt x="96441" y="76014"/>
                  <a:pt x="143656" y="60410"/>
                  <a:pt x="156716" y="59070"/>
                </a:cubicBezTo>
              </a:path>
            </a:pathLst>
          </a:cu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
          <p:cNvSpPr/>
          <p:nvPr/>
        </p:nvSpPr>
        <p:spPr>
          <a:xfrm>
            <a:off x="8551272" y="960792"/>
            <a:ext cx="258588" cy="227996"/>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7"/>
          <p:cNvSpPr/>
          <p:nvPr/>
        </p:nvSpPr>
        <p:spPr>
          <a:xfrm>
            <a:off x="537472" y="386842"/>
            <a:ext cx="258588" cy="227996"/>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7"/>
          <p:cNvSpPr/>
          <p:nvPr/>
        </p:nvSpPr>
        <p:spPr>
          <a:xfrm>
            <a:off x="360987" y="614846"/>
            <a:ext cx="99485" cy="87705"/>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7"/>
          <p:cNvSpPr/>
          <p:nvPr/>
        </p:nvSpPr>
        <p:spPr>
          <a:xfrm rot="-5400000">
            <a:off x="-899307" y="3558757"/>
            <a:ext cx="3132136" cy="1333506"/>
          </a:xfrm>
          <a:custGeom>
            <a:rect b="b" l="l" r="r" t="t"/>
            <a:pathLst>
              <a:path extrusionOk="0" h="7242" w="1701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66" name="Shape 166"/>
        <p:cNvGrpSpPr/>
        <p:nvPr/>
      </p:nvGrpSpPr>
      <p:grpSpPr>
        <a:xfrm>
          <a:off x="0" y="0"/>
          <a:ext cx="0" cy="0"/>
          <a:chOff x="0" y="0"/>
          <a:chExt cx="0" cy="0"/>
        </a:xfrm>
      </p:grpSpPr>
      <p:grpSp>
        <p:nvGrpSpPr>
          <p:cNvPr id="167" name="Google Shape;167;p8"/>
          <p:cNvGrpSpPr/>
          <p:nvPr/>
        </p:nvGrpSpPr>
        <p:grpSpPr>
          <a:xfrm flipH="1">
            <a:off x="1774307" y="1337976"/>
            <a:ext cx="5515471" cy="3113631"/>
            <a:chOff x="2256903" y="816487"/>
            <a:chExt cx="4630180" cy="3653639"/>
          </a:xfrm>
        </p:grpSpPr>
        <p:sp>
          <p:nvSpPr>
            <p:cNvPr id="168" name="Google Shape;168;p8"/>
            <p:cNvSpPr/>
            <p:nvPr/>
          </p:nvSpPr>
          <p:spPr>
            <a:xfrm>
              <a:off x="2256903" y="816487"/>
              <a:ext cx="4630180" cy="3653639"/>
            </a:xfrm>
            <a:custGeom>
              <a:rect b="b" l="l" r="r" t="t"/>
              <a:pathLst>
                <a:path extrusionOk="0" h="71169" w="90191">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8"/>
            <p:cNvSpPr/>
            <p:nvPr/>
          </p:nvSpPr>
          <p:spPr>
            <a:xfrm>
              <a:off x="2748611" y="1192720"/>
              <a:ext cx="3311049" cy="2747418"/>
            </a:xfrm>
            <a:custGeom>
              <a:rect b="b" l="l" r="r" t="t"/>
              <a:pathLst>
                <a:path extrusionOk="0" h="91933" w="110793">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 name="Google Shape;170;p8"/>
          <p:cNvSpPr txBox="1"/>
          <p:nvPr>
            <p:ph hasCustomPrompt="1" type="title"/>
          </p:nvPr>
        </p:nvSpPr>
        <p:spPr>
          <a:xfrm>
            <a:off x="311700" y="15633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71" name="Google Shape;171;p8"/>
          <p:cNvSpPr txBox="1"/>
          <p:nvPr>
            <p:ph idx="1" type="body"/>
          </p:nvPr>
        </p:nvSpPr>
        <p:spPr>
          <a:xfrm>
            <a:off x="311700" y="3380825"/>
            <a:ext cx="8520600" cy="601500"/>
          </a:xfrm>
          <a:prstGeom prst="rect">
            <a:avLst/>
          </a:prstGeom>
          <a:noFill/>
          <a:ln>
            <a:noFill/>
          </a:ln>
        </p:spPr>
        <p:txBody>
          <a:bodyPr anchorCtr="0" anchor="t" bIns="91425" lIns="91425" spcFirstLastPara="1" rIns="91425" wrap="square" tIns="91425">
            <a:normAutofit/>
          </a:bodyPr>
          <a:lstStyle>
            <a:lvl1pPr indent="-330200" lvl="0" marL="457200" algn="ctr">
              <a:lnSpc>
                <a:spcPct val="115000"/>
              </a:lnSpc>
              <a:spcBef>
                <a:spcPts val="0"/>
              </a:spcBef>
              <a:spcAft>
                <a:spcPts val="0"/>
              </a:spcAft>
              <a:buSzPts val="1600"/>
              <a:buChar char="●"/>
              <a:defRPr/>
            </a:lvl1pPr>
            <a:lvl2pPr indent="-330200" lvl="1" marL="914400" algn="ctr">
              <a:lnSpc>
                <a:spcPct val="115000"/>
              </a:lnSpc>
              <a:spcBef>
                <a:spcPts val="0"/>
              </a:spcBef>
              <a:spcAft>
                <a:spcPts val="0"/>
              </a:spcAft>
              <a:buSzPts val="1600"/>
              <a:buChar char="○"/>
              <a:defRPr/>
            </a:lvl2pPr>
            <a:lvl3pPr indent="-330200" lvl="2" marL="1371600" algn="ctr">
              <a:lnSpc>
                <a:spcPct val="115000"/>
              </a:lnSpc>
              <a:spcBef>
                <a:spcPts val="0"/>
              </a:spcBef>
              <a:spcAft>
                <a:spcPts val="0"/>
              </a:spcAft>
              <a:buSzPts val="1600"/>
              <a:buChar char="■"/>
              <a:defRPr/>
            </a:lvl3pPr>
            <a:lvl4pPr indent="-330200" lvl="3" marL="1828800" algn="ctr">
              <a:lnSpc>
                <a:spcPct val="115000"/>
              </a:lnSpc>
              <a:spcBef>
                <a:spcPts val="0"/>
              </a:spcBef>
              <a:spcAft>
                <a:spcPts val="0"/>
              </a:spcAft>
              <a:buSzPts val="1600"/>
              <a:buChar char="●"/>
              <a:defRPr/>
            </a:lvl4pPr>
            <a:lvl5pPr indent="-330200" lvl="4" marL="2286000" algn="ctr">
              <a:lnSpc>
                <a:spcPct val="115000"/>
              </a:lnSpc>
              <a:spcBef>
                <a:spcPts val="0"/>
              </a:spcBef>
              <a:spcAft>
                <a:spcPts val="0"/>
              </a:spcAft>
              <a:buSzPts val="1600"/>
              <a:buChar char="○"/>
              <a:defRPr/>
            </a:lvl5pPr>
            <a:lvl6pPr indent="-330200" lvl="5" marL="2743200" algn="ctr">
              <a:lnSpc>
                <a:spcPct val="115000"/>
              </a:lnSpc>
              <a:spcBef>
                <a:spcPts val="0"/>
              </a:spcBef>
              <a:spcAft>
                <a:spcPts val="0"/>
              </a:spcAft>
              <a:buSzPts val="1600"/>
              <a:buChar char="■"/>
              <a:defRPr/>
            </a:lvl6pPr>
            <a:lvl7pPr indent="-330200" lvl="6" marL="3200400" algn="ctr">
              <a:lnSpc>
                <a:spcPct val="115000"/>
              </a:lnSpc>
              <a:spcBef>
                <a:spcPts val="0"/>
              </a:spcBef>
              <a:spcAft>
                <a:spcPts val="0"/>
              </a:spcAft>
              <a:buSzPts val="1600"/>
              <a:buChar char="●"/>
              <a:defRPr/>
            </a:lvl7pPr>
            <a:lvl8pPr indent="-330200" lvl="7" marL="3657600" algn="ctr">
              <a:lnSpc>
                <a:spcPct val="115000"/>
              </a:lnSpc>
              <a:spcBef>
                <a:spcPts val="0"/>
              </a:spcBef>
              <a:spcAft>
                <a:spcPts val="0"/>
              </a:spcAft>
              <a:buSzPts val="1600"/>
              <a:buChar char="○"/>
              <a:defRPr/>
            </a:lvl8pPr>
            <a:lvl9pPr indent="-330200" lvl="8" marL="4114800" algn="ctr">
              <a:lnSpc>
                <a:spcPct val="115000"/>
              </a:lnSpc>
              <a:spcBef>
                <a:spcPts val="0"/>
              </a:spcBef>
              <a:spcAft>
                <a:spcPts val="0"/>
              </a:spcAft>
              <a:buSzPts val="1600"/>
              <a:buChar char="■"/>
              <a:defRPr/>
            </a:lvl9pPr>
          </a:lstStyle>
          <a:p/>
        </p:txBody>
      </p:sp>
      <p:grpSp>
        <p:nvGrpSpPr>
          <p:cNvPr id="172" name="Google Shape;172;p8"/>
          <p:cNvGrpSpPr/>
          <p:nvPr/>
        </p:nvGrpSpPr>
        <p:grpSpPr>
          <a:xfrm>
            <a:off x="790112" y="845477"/>
            <a:ext cx="742672" cy="754501"/>
            <a:chOff x="2859325" y="466125"/>
            <a:chExt cx="825650" cy="838800"/>
          </a:xfrm>
        </p:grpSpPr>
        <p:sp>
          <p:nvSpPr>
            <p:cNvPr id="173" name="Google Shape;173;p8"/>
            <p:cNvSpPr/>
            <p:nvPr/>
          </p:nvSpPr>
          <p:spPr>
            <a:xfrm>
              <a:off x="2859325" y="466125"/>
              <a:ext cx="825650" cy="838800"/>
            </a:xfrm>
            <a:custGeom>
              <a:rect b="b" l="l" r="r" t="t"/>
              <a:pathLst>
                <a:path extrusionOk="0" h="33552" w="33026">
                  <a:moveTo>
                    <a:pt x="18936" y="5833"/>
                  </a:moveTo>
                  <a:cubicBezTo>
                    <a:pt x="23450" y="5833"/>
                    <a:pt x="26962" y="11860"/>
                    <a:pt x="27659" y="15674"/>
                  </a:cubicBezTo>
                  <a:cubicBezTo>
                    <a:pt x="28538" y="20236"/>
                    <a:pt x="26425" y="25404"/>
                    <a:pt x="22073" y="27454"/>
                  </a:cubicBezTo>
                  <a:cubicBezTo>
                    <a:pt x="20501" y="28198"/>
                    <a:pt x="18688" y="28551"/>
                    <a:pt x="16841" y="28551"/>
                  </a:cubicBezTo>
                  <a:cubicBezTo>
                    <a:pt x="15515" y="28551"/>
                    <a:pt x="14172" y="28369"/>
                    <a:pt x="12887" y="28019"/>
                  </a:cubicBezTo>
                  <a:cubicBezTo>
                    <a:pt x="12845" y="27978"/>
                    <a:pt x="12783" y="27978"/>
                    <a:pt x="12741" y="27978"/>
                  </a:cubicBezTo>
                  <a:cubicBezTo>
                    <a:pt x="10816" y="27413"/>
                    <a:pt x="9079" y="26450"/>
                    <a:pt x="7740" y="25153"/>
                  </a:cubicBezTo>
                  <a:cubicBezTo>
                    <a:pt x="5062" y="22558"/>
                    <a:pt x="4225" y="18499"/>
                    <a:pt x="5146" y="14942"/>
                  </a:cubicBezTo>
                  <a:cubicBezTo>
                    <a:pt x="5250" y="14942"/>
                    <a:pt x="5334" y="14963"/>
                    <a:pt x="5438" y="14963"/>
                  </a:cubicBezTo>
                  <a:cubicBezTo>
                    <a:pt x="5648" y="14963"/>
                    <a:pt x="5627" y="14691"/>
                    <a:pt x="5438" y="14649"/>
                  </a:cubicBezTo>
                  <a:cubicBezTo>
                    <a:pt x="5355" y="14649"/>
                    <a:pt x="5313" y="14628"/>
                    <a:pt x="5229" y="14628"/>
                  </a:cubicBezTo>
                  <a:cubicBezTo>
                    <a:pt x="5418" y="13959"/>
                    <a:pt x="5669" y="13289"/>
                    <a:pt x="5982" y="12703"/>
                  </a:cubicBezTo>
                  <a:cubicBezTo>
                    <a:pt x="8282" y="8206"/>
                    <a:pt x="13253" y="6044"/>
                    <a:pt x="18105" y="6044"/>
                  </a:cubicBezTo>
                  <a:cubicBezTo>
                    <a:pt x="18242" y="6044"/>
                    <a:pt x="18379" y="6046"/>
                    <a:pt x="18516" y="6050"/>
                  </a:cubicBezTo>
                  <a:cubicBezTo>
                    <a:pt x="18641" y="6050"/>
                    <a:pt x="18704" y="5945"/>
                    <a:pt x="18662" y="5840"/>
                  </a:cubicBezTo>
                  <a:cubicBezTo>
                    <a:pt x="18754" y="5835"/>
                    <a:pt x="18845" y="5833"/>
                    <a:pt x="18936" y="5833"/>
                  </a:cubicBezTo>
                  <a:close/>
                  <a:moveTo>
                    <a:pt x="21367" y="0"/>
                  </a:moveTo>
                  <a:cubicBezTo>
                    <a:pt x="21331" y="0"/>
                    <a:pt x="21294" y="8"/>
                    <a:pt x="21257" y="24"/>
                  </a:cubicBezTo>
                  <a:cubicBezTo>
                    <a:pt x="19248" y="902"/>
                    <a:pt x="17867" y="3099"/>
                    <a:pt x="17951" y="5296"/>
                  </a:cubicBezTo>
                  <a:cubicBezTo>
                    <a:pt x="17867" y="5317"/>
                    <a:pt x="17783" y="5317"/>
                    <a:pt x="17742" y="5317"/>
                  </a:cubicBezTo>
                  <a:cubicBezTo>
                    <a:pt x="17553" y="5338"/>
                    <a:pt x="17490" y="5485"/>
                    <a:pt x="17490" y="5610"/>
                  </a:cubicBezTo>
                  <a:cubicBezTo>
                    <a:pt x="17343" y="5605"/>
                    <a:pt x="17195" y="5602"/>
                    <a:pt x="17047" y="5602"/>
                  </a:cubicBezTo>
                  <a:cubicBezTo>
                    <a:pt x="14848" y="5602"/>
                    <a:pt x="12630" y="6181"/>
                    <a:pt x="10669" y="7200"/>
                  </a:cubicBezTo>
                  <a:lnTo>
                    <a:pt x="10669" y="7179"/>
                  </a:lnTo>
                  <a:cubicBezTo>
                    <a:pt x="10104" y="5799"/>
                    <a:pt x="9916" y="4376"/>
                    <a:pt x="9979" y="2890"/>
                  </a:cubicBezTo>
                  <a:cubicBezTo>
                    <a:pt x="9999" y="2736"/>
                    <a:pt x="9894" y="2663"/>
                    <a:pt x="9778" y="2663"/>
                  </a:cubicBezTo>
                  <a:cubicBezTo>
                    <a:pt x="9659" y="2663"/>
                    <a:pt x="9529" y="2741"/>
                    <a:pt x="9519" y="2890"/>
                  </a:cubicBezTo>
                  <a:cubicBezTo>
                    <a:pt x="9330" y="4439"/>
                    <a:pt x="9623" y="5945"/>
                    <a:pt x="10272" y="7326"/>
                  </a:cubicBezTo>
                  <a:cubicBezTo>
                    <a:pt x="10272" y="7368"/>
                    <a:pt x="10293" y="7368"/>
                    <a:pt x="10293" y="7389"/>
                  </a:cubicBezTo>
                  <a:cubicBezTo>
                    <a:pt x="8493" y="8414"/>
                    <a:pt x="6924" y="9837"/>
                    <a:pt x="5794" y="11657"/>
                  </a:cubicBezTo>
                  <a:cubicBezTo>
                    <a:pt x="5250" y="12536"/>
                    <a:pt x="4853" y="13478"/>
                    <a:pt x="4581" y="14503"/>
                  </a:cubicBezTo>
                  <a:cubicBezTo>
                    <a:pt x="3262" y="14126"/>
                    <a:pt x="2216" y="13226"/>
                    <a:pt x="1568" y="11971"/>
                  </a:cubicBezTo>
                  <a:cubicBezTo>
                    <a:pt x="1532" y="11906"/>
                    <a:pt x="1471" y="11879"/>
                    <a:pt x="1410" y="11879"/>
                  </a:cubicBezTo>
                  <a:cubicBezTo>
                    <a:pt x="1294" y="11879"/>
                    <a:pt x="1178" y="11980"/>
                    <a:pt x="1233" y="12117"/>
                  </a:cubicBezTo>
                  <a:cubicBezTo>
                    <a:pt x="1798" y="13540"/>
                    <a:pt x="3053" y="14545"/>
                    <a:pt x="4497" y="14900"/>
                  </a:cubicBezTo>
                  <a:cubicBezTo>
                    <a:pt x="3744" y="17871"/>
                    <a:pt x="4162" y="21198"/>
                    <a:pt x="5773" y="23814"/>
                  </a:cubicBezTo>
                  <a:cubicBezTo>
                    <a:pt x="4824" y="24163"/>
                    <a:pt x="3904" y="24330"/>
                    <a:pt x="2971" y="24330"/>
                  </a:cubicBezTo>
                  <a:cubicBezTo>
                    <a:pt x="2113" y="24330"/>
                    <a:pt x="1245" y="24189"/>
                    <a:pt x="333" y="23918"/>
                  </a:cubicBezTo>
                  <a:cubicBezTo>
                    <a:pt x="310" y="23909"/>
                    <a:pt x="288" y="23905"/>
                    <a:pt x="267" y="23905"/>
                  </a:cubicBezTo>
                  <a:cubicBezTo>
                    <a:pt x="96" y="23905"/>
                    <a:pt x="0" y="24181"/>
                    <a:pt x="187" y="24274"/>
                  </a:cubicBezTo>
                  <a:cubicBezTo>
                    <a:pt x="1028" y="24665"/>
                    <a:pt x="1957" y="24860"/>
                    <a:pt x="2889" y="24860"/>
                  </a:cubicBezTo>
                  <a:cubicBezTo>
                    <a:pt x="3949" y="24860"/>
                    <a:pt x="5015" y="24608"/>
                    <a:pt x="5962" y="24107"/>
                  </a:cubicBezTo>
                  <a:cubicBezTo>
                    <a:pt x="6150" y="24379"/>
                    <a:pt x="6359" y="24651"/>
                    <a:pt x="6568" y="24944"/>
                  </a:cubicBezTo>
                  <a:cubicBezTo>
                    <a:pt x="7991" y="26680"/>
                    <a:pt x="10063" y="27915"/>
                    <a:pt x="12322" y="28605"/>
                  </a:cubicBezTo>
                  <a:cubicBezTo>
                    <a:pt x="10983" y="30551"/>
                    <a:pt x="9205" y="31869"/>
                    <a:pt x="6924" y="32644"/>
                  </a:cubicBezTo>
                  <a:cubicBezTo>
                    <a:pt x="6728" y="32722"/>
                    <a:pt x="6789" y="33003"/>
                    <a:pt x="6988" y="33003"/>
                  </a:cubicBezTo>
                  <a:cubicBezTo>
                    <a:pt x="7001" y="33003"/>
                    <a:pt x="7014" y="33002"/>
                    <a:pt x="7029" y="32999"/>
                  </a:cubicBezTo>
                  <a:cubicBezTo>
                    <a:pt x="9414" y="32434"/>
                    <a:pt x="11506" y="30823"/>
                    <a:pt x="12678" y="28710"/>
                  </a:cubicBezTo>
                  <a:cubicBezTo>
                    <a:pt x="14012" y="29080"/>
                    <a:pt x="15398" y="29262"/>
                    <a:pt x="16763" y="29262"/>
                  </a:cubicBezTo>
                  <a:cubicBezTo>
                    <a:pt x="17325" y="29262"/>
                    <a:pt x="17883" y="29231"/>
                    <a:pt x="18432" y="29170"/>
                  </a:cubicBezTo>
                  <a:lnTo>
                    <a:pt x="18432" y="29170"/>
                  </a:lnTo>
                  <a:cubicBezTo>
                    <a:pt x="18704" y="30593"/>
                    <a:pt x="18558" y="31953"/>
                    <a:pt x="17993" y="33313"/>
                  </a:cubicBezTo>
                  <a:cubicBezTo>
                    <a:pt x="17938" y="33451"/>
                    <a:pt x="18063" y="33552"/>
                    <a:pt x="18186" y="33552"/>
                  </a:cubicBezTo>
                  <a:cubicBezTo>
                    <a:pt x="18249" y="33552"/>
                    <a:pt x="18312" y="33524"/>
                    <a:pt x="18348" y="33460"/>
                  </a:cubicBezTo>
                  <a:cubicBezTo>
                    <a:pt x="18955" y="32079"/>
                    <a:pt x="19123" y="30614"/>
                    <a:pt x="18767" y="29149"/>
                  </a:cubicBezTo>
                  <a:cubicBezTo>
                    <a:pt x="19792" y="29024"/>
                    <a:pt x="20796" y="28752"/>
                    <a:pt x="21696" y="28396"/>
                  </a:cubicBezTo>
                  <a:cubicBezTo>
                    <a:pt x="23203" y="27810"/>
                    <a:pt x="24479" y="26869"/>
                    <a:pt x="25504" y="25739"/>
                  </a:cubicBezTo>
                  <a:cubicBezTo>
                    <a:pt x="26906" y="26848"/>
                    <a:pt x="27722" y="28501"/>
                    <a:pt x="27764" y="30300"/>
                  </a:cubicBezTo>
                  <a:cubicBezTo>
                    <a:pt x="27764" y="30426"/>
                    <a:pt x="27869" y="30488"/>
                    <a:pt x="27973" y="30488"/>
                  </a:cubicBezTo>
                  <a:cubicBezTo>
                    <a:pt x="28078" y="30488"/>
                    <a:pt x="28182" y="30426"/>
                    <a:pt x="28182" y="30300"/>
                  </a:cubicBezTo>
                  <a:cubicBezTo>
                    <a:pt x="28182" y="28333"/>
                    <a:pt x="27283" y="26576"/>
                    <a:pt x="25734" y="25425"/>
                  </a:cubicBezTo>
                  <a:cubicBezTo>
                    <a:pt x="27283" y="23605"/>
                    <a:pt x="28245" y="21240"/>
                    <a:pt x="28454" y="18813"/>
                  </a:cubicBezTo>
                  <a:cubicBezTo>
                    <a:pt x="28688" y="18779"/>
                    <a:pt x="28919" y="18762"/>
                    <a:pt x="29145" y="18762"/>
                  </a:cubicBezTo>
                  <a:cubicBezTo>
                    <a:pt x="30436" y="18762"/>
                    <a:pt x="31597" y="19304"/>
                    <a:pt x="32576" y="20194"/>
                  </a:cubicBezTo>
                  <a:cubicBezTo>
                    <a:pt x="32626" y="20230"/>
                    <a:pt x="32678" y="20246"/>
                    <a:pt x="32725" y="20246"/>
                  </a:cubicBezTo>
                  <a:cubicBezTo>
                    <a:pt x="32897" y="20246"/>
                    <a:pt x="33026" y="20044"/>
                    <a:pt x="32911" y="19880"/>
                  </a:cubicBezTo>
                  <a:cubicBezTo>
                    <a:pt x="32013" y="18826"/>
                    <a:pt x="30701" y="18329"/>
                    <a:pt x="29375" y="18329"/>
                  </a:cubicBezTo>
                  <a:cubicBezTo>
                    <a:pt x="29095" y="18329"/>
                    <a:pt x="28815" y="18351"/>
                    <a:pt x="28538" y="18395"/>
                  </a:cubicBezTo>
                  <a:cubicBezTo>
                    <a:pt x="28559" y="17746"/>
                    <a:pt x="28559" y="17097"/>
                    <a:pt x="28475" y="16428"/>
                  </a:cubicBezTo>
                  <a:cubicBezTo>
                    <a:pt x="28224" y="14168"/>
                    <a:pt x="27073" y="11239"/>
                    <a:pt x="25316" y="8937"/>
                  </a:cubicBezTo>
                  <a:cubicBezTo>
                    <a:pt x="26467" y="7493"/>
                    <a:pt x="28120" y="6677"/>
                    <a:pt x="29940" y="6489"/>
                  </a:cubicBezTo>
                  <a:cubicBezTo>
                    <a:pt x="30233" y="6468"/>
                    <a:pt x="30233" y="6050"/>
                    <a:pt x="29940" y="6050"/>
                  </a:cubicBezTo>
                  <a:cubicBezTo>
                    <a:pt x="27994" y="6112"/>
                    <a:pt x="26237" y="7117"/>
                    <a:pt x="25086" y="8665"/>
                  </a:cubicBezTo>
                  <a:cubicBezTo>
                    <a:pt x="23472" y="6648"/>
                    <a:pt x="21381" y="5177"/>
                    <a:pt x="18993" y="5177"/>
                  </a:cubicBezTo>
                  <a:cubicBezTo>
                    <a:pt x="18780" y="5177"/>
                    <a:pt x="18565" y="5189"/>
                    <a:pt x="18348" y="5213"/>
                  </a:cubicBezTo>
                  <a:cubicBezTo>
                    <a:pt x="18537" y="3141"/>
                    <a:pt x="19625" y="1488"/>
                    <a:pt x="21529" y="484"/>
                  </a:cubicBezTo>
                  <a:cubicBezTo>
                    <a:pt x="21803" y="338"/>
                    <a:pt x="21614" y="0"/>
                    <a:pt x="2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8"/>
            <p:cNvSpPr/>
            <p:nvPr/>
          </p:nvSpPr>
          <p:spPr>
            <a:xfrm>
              <a:off x="3161625" y="772000"/>
              <a:ext cx="38725" cy="49375"/>
            </a:xfrm>
            <a:custGeom>
              <a:rect b="b" l="l" r="r" t="t"/>
              <a:pathLst>
                <a:path extrusionOk="0" h="1975" w="1549">
                  <a:moveTo>
                    <a:pt x="780" y="881"/>
                  </a:moveTo>
                  <a:cubicBezTo>
                    <a:pt x="807" y="881"/>
                    <a:pt x="835" y="889"/>
                    <a:pt x="858" y="908"/>
                  </a:cubicBezTo>
                  <a:cubicBezTo>
                    <a:pt x="963" y="991"/>
                    <a:pt x="984" y="1368"/>
                    <a:pt x="879" y="1452"/>
                  </a:cubicBezTo>
                  <a:cubicBezTo>
                    <a:pt x="848" y="1473"/>
                    <a:pt x="818" y="1482"/>
                    <a:pt x="789" y="1482"/>
                  </a:cubicBezTo>
                  <a:cubicBezTo>
                    <a:pt x="702" y="1482"/>
                    <a:pt x="628" y="1399"/>
                    <a:pt x="565" y="1305"/>
                  </a:cubicBezTo>
                  <a:cubicBezTo>
                    <a:pt x="628" y="1243"/>
                    <a:pt x="649" y="1159"/>
                    <a:pt x="628" y="1096"/>
                  </a:cubicBezTo>
                  <a:cubicBezTo>
                    <a:pt x="579" y="982"/>
                    <a:pt x="682" y="881"/>
                    <a:pt x="780" y="881"/>
                  </a:cubicBezTo>
                  <a:close/>
                  <a:moveTo>
                    <a:pt x="737" y="0"/>
                  </a:moveTo>
                  <a:cubicBezTo>
                    <a:pt x="701" y="0"/>
                    <a:pt x="663" y="15"/>
                    <a:pt x="628" y="50"/>
                  </a:cubicBezTo>
                  <a:cubicBezTo>
                    <a:pt x="461" y="175"/>
                    <a:pt x="314" y="364"/>
                    <a:pt x="209" y="531"/>
                  </a:cubicBezTo>
                  <a:cubicBezTo>
                    <a:pt x="63" y="678"/>
                    <a:pt x="0" y="824"/>
                    <a:pt x="21" y="1012"/>
                  </a:cubicBezTo>
                  <a:cubicBezTo>
                    <a:pt x="0" y="1222"/>
                    <a:pt x="21" y="1410"/>
                    <a:pt x="147" y="1619"/>
                  </a:cubicBezTo>
                  <a:cubicBezTo>
                    <a:pt x="307" y="1843"/>
                    <a:pt x="565" y="1975"/>
                    <a:pt x="807" y="1975"/>
                  </a:cubicBezTo>
                  <a:cubicBezTo>
                    <a:pt x="1040" y="1975"/>
                    <a:pt x="1258" y="1854"/>
                    <a:pt x="1360" y="1577"/>
                  </a:cubicBezTo>
                  <a:cubicBezTo>
                    <a:pt x="1549" y="1117"/>
                    <a:pt x="1402" y="385"/>
                    <a:pt x="837" y="322"/>
                  </a:cubicBezTo>
                  <a:cubicBezTo>
                    <a:pt x="837" y="301"/>
                    <a:pt x="858" y="301"/>
                    <a:pt x="858" y="280"/>
                  </a:cubicBezTo>
                  <a:cubicBezTo>
                    <a:pt x="954" y="152"/>
                    <a:pt x="855" y="0"/>
                    <a:pt x="73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8"/>
            <p:cNvSpPr/>
            <p:nvPr/>
          </p:nvSpPr>
          <p:spPr>
            <a:xfrm>
              <a:off x="3354125" y="767475"/>
              <a:ext cx="47875" cy="38850"/>
            </a:xfrm>
            <a:custGeom>
              <a:rect b="b" l="l" r="r" t="t"/>
              <a:pathLst>
                <a:path extrusionOk="0" h="1554" w="1915">
                  <a:moveTo>
                    <a:pt x="1088" y="1"/>
                  </a:moveTo>
                  <a:cubicBezTo>
                    <a:pt x="419" y="1"/>
                    <a:pt x="0" y="900"/>
                    <a:pt x="523" y="1361"/>
                  </a:cubicBezTo>
                  <a:cubicBezTo>
                    <a:pt x="675" y="1494"/>
                    <a:pt x="866" y="1554"/>
                    <a:pt x="1054" y="1554"/>
                  </a:cubicBezTo>
                  <a:cubicBezTo>
                    <a:pt x="1489" y="1554"/>
                    <a:pt x="1914" y="1235"/>
                    <a:pt x="1841" y="754"/>
                  </a:cubicBezTo>
                  <a:cubicBezTo>
                    <a:pt x="1779" y="440"/>
                    <a:pt x="1548" y="189"/>
                    <a:pt x="1255" y="105"/>
                  </a:cubicBezTo>
                  <a:cubicBezTo>
                    <a:pt x="1235" y="63"/>
                    <a:pt x="1193" y="1"/>
                    <a:pt x="1088"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8"/>
            <p:cNvSpPr/>
            <p:nvPr/>
          </p:nvSpPr>
          <p:spPr>
            <a:xfrm>
              <a:off x="3071925" y="898225"/>
              <a:ext cx="402825" cy="157250"/>
            </a:xfrm>
            <a:custGeom>
              <a:rect b="b" l="l" r="r" t="t"/>
              <a:pathLst>
                <a:path extrusionOk="0" h="6290" w="16113">
                  <a:moveTo>
                    <a:pt x="15797" y="0"/>
                  </a:moveTo>
                  <a:cubicBezTo>
                    <a:pt x="15708" y="0"/>
                    <a:pt x="15616" y="43"/>
                    <a:pt x="15556" y="148"/>
                  </a:cubicBezTo>
                  <a:cubicBezTo>
                    <a:pt x="14071" y="3015"/>
                    <a:pt x="11874" y="5358"/>
                    <a:pt x="8442" y="5672"/>
                  </a:cubicBezTo>
                  <a:cubicBezTo>
                    <a:pt x="8216" y="5691"/>
                    <a:pt x="7990" y="5700"/>
                    <a:pt x="7765" y="5700"/>
                  </a:cubicBezTo>
                  <a:cubicBezTo>
                    <a:pt x="4791" y="5700"/>
                    <a:pt x="2001" y="4059"/>
                    <a:pt x="387" y="1550"/>
                  </a:cubicBezTo>
                  <a:cubicBezTo>
                    <a:pt x="348" y="1485"/>
                    <a:pt x="294" y="1459"/>
                    <a:pt x="240" y="1459"/>
                  </a:cubicBezTo>
                  <a:cubicBezTo>
                    <a:pt x="119" y="1459"/>
                    <a:pt x="1" y="1593"/>
                    <a:pt x="73" y="1738"/>
                  </a:cubicBezTo>
                  <a:cubicBezTo>
                    <a:pt x="1617" y="4483"/>
                    <a:pt x="4584" y="6290"/>
                    <a:pt x="7725" y="6290"/>
                  </a:cubicBezTo>
                  <a:cubicBezTo>
                    <a:pt x="8033" y="6290"/>
                    <a:pt x="8342" y="6272"/>
                    <a:pt x="8652" y="6237"/>
                  </a:cubicBezTo>
                  <a:cubicBezTo>
                    <a:pt x="11811" y="5902"/>
                    <a:pt x="15222" y="3538"/>
                    <a:pt x="16059" y="315"/>
                  </a:cubicBezTo>
                  <a:cubicBezTo>
                    <a:pt x="16112" y="141"/>
                    <a:pt x="15959" y="0"/>
                    <a:pt x="1579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 name="Google Shape;177;p8"/>
          <p:cNvSpPr/>
          <p:nvPr/>
        </p:nvSpPr>
        <p:spPr>
          <a:xfrm rot="5400000">
            <a:off x="7976704" y="1051900"/>
            <a:ext cx="1637425" cy="697169"/>
          </a:xfrm>
          <a:custGeom>
            <a:rect b="b" l="l" r="r" t="t"/>
            <a:pathLst>
              <a:path extrusionOk="0" h="7242" w="17010">
                <a:moveTo>
                  <a:pt x="1" y="1"/>
                </a:moveTo>
                <a:cubicBezTo>
                  <a:pt x="677" y="4099"/>
                  <a:pt x="4238" y="7242"/>
                  <a:pt x="8515" y="7242"/>
                </a:cubicBezTo>
                <a:cubicBezTo>
                  <a:pt x="12792" y="7242"/>
                  <a:pt x="16333" y="4099"/>
                  <a:pt x="1700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8" name="Google Shape;178;p8"/>
          <p:cNvGrpSpPr/>
          <p:nvPr/>
        </p:nvGrpSpPr>
        <p:grpSpPr>
          <a:xfrm>
            <a:off x="6365400" y="499825"/>
            <a:ext cx="927550" cy="2213550"/>
            <a:chOff x="6465175" y="710275"/>
            <a:chExt cx="927550" cy="2213550"/>
          </a:xfrm>
        </p:grpSpPr>
        <p:grpSp>
          <p:nvGrpSpPr>
            <p:cNvPr id="179" name="Google Shape;179;p8"/>
            <p:cNvGrpSpPr/>
            <p:nvPr/>
          </p:nvGrpSpPr>
          <p:grpSpPr>
            <a:xfrm>
              <a:off x="6465175" y="710275"/>
              <a:ext cx="927550" cy="2213550"/>
              <a:chOff x="3190375" y="3050700"/>
              <a:chExt cx="927550" cy="2213550"/>
            </a:xfrm>
          </p:grpSpPr>
          <p:sp>
            <p:nvSpPr>
              <p:cNvPr id="180" name="Google Shape;180;p8"/>
              <p:cNvSpPr/>
              <p:nvPr/>
            </p:nvSpPr>
            <p:spPr>
              <a:xfrm>
                <a:off x="3551650" y="3943325"/>
                <a:ext cx="464625" cy="1320925"/>
              </a:xfrm>
              <a:custGeom>
                <a:rect b="b" l="l" r="r" t="t"/>
                <a:pathLst>
                  <a:path extrusionOk="0" h="52837" w="18585">
                    <a:moveTo>
                      <a:pt x="12436" y="5656"/>
                    </a:moveTo>
                    <a:lnTo>
                      <a:pt x="12436" y="5656"/>
                    </a:lnTo>
                    <a:cubicBezTo>
                      <a:pt x="12437" y="5658"/>
                      <a:pt x="12439" y="5660"/>
                      <a:pt x="12440" y="5661"/>
                    </a:cubicBezTo>
                    <a:lnTo>
                      <a:pt x="12440" y="5661"/>
                    </a:lnTo>
                    <a:cubicBezTo>
                      <a:pt x="12438" y="5660"/>
                      <a:pt x="12437" y="5659"/>
                      <a:pt x="12436" y="5656"/>
                    </a:cubicBezTo>
                    <a:close/>
                    <a:moveTo>
                      <a:pt x="13678" y="16082"/>
                    </a:moveTo>
                    <a:cubicBezTo>
                      <a:pt x="13812" y="16183"/>
                      <a:pt x="13846" y="16183"/>
                      <a:pt x="13947" y="16183"/>
                    </a:cubicBezTo>
                    <a:cubicBezTo>
                      <a:pt x="14081" y="16217"/>
                      <a:pt x="14182" y="16217"/>
                      <a:pt x="14283" y="16250"/>
                    </a:cubicBezTo>
                    <a:cubicBezTo>
                      <a:pt x="14484" y="16351"/>
                      <a:pt x="14686" y="16452"/>
                      <a:pt x="14854" y="16620"/>
                    </a:cubicBezTo>
                    <a:cubicBezTo>
                      <a:pt x="15224" y="16922"/>
                      <a:pt x="15593" y="17258"/>
                      <a:pt x="15862" y="17628"/>
                    </a:cubicBezTo>
                    <a:cubicBezTo>
                      <a:pt x="15492" y="17762"/>
                      <a:pt x="15156" y="17897"/>
                      <a:pt x="14787" y="17930"/>
                    </a:cubicBezTo>
                    <a:cubicBezTo>
                      <a:pt x="14636" y="17947"/>
                      <a:pt x="14484" y="17956"/>
                      <a:pt x="14333" y="17956"/>
                    </a:cubicBezTo>
                    <a:cubicBezTo>
                      <a:pt x="14182" y="17956"/>
                      <a:pt x="14031" y="17947"/>
                      <a:pt x="13879" y="17930"/>
                    </a:cubicBezTo>
                    <a:cubicBezTo>
                      <a:pt x="13711" y="17897"/>
                      <a:pt x="13543" y="17863"/>
                      <a:pt x="13443" y="17796"/>
                    </a:cubicBezTo>
                    <a:cubicBezTo>
                      <a:pt x="13342" y="17762"/>
                      <a:pt x="13308" y="17729"/>
                      <a:pt x="13207" y="17662"/>
                    </a:cubicBezTo>
                    <a:lnTo>
                      <a:pt x="13106" y="17561"/>
                    </a:lnTo>
                    <a:cubicBezTo>
                      <a:pt x="13039" y="17494"/>
                      <a:pt x="13039" y="17460"/>
                      <a:pt x="13006" y="17426"/>
                    </a:cubicBezTo>
                    <a:cubicBezTo>
                      <a:pt x="13006" y="17393"/>
                      <a:pt x="12972" y="17326"/>
                      <a:pt x="12972" y="17258"/>
                    </a:cubicBezTo>
                    <a:lnTo>
                      <a:pt x="12972" y="17057"/>
                    </a:lnTo>
                    <a:lnTo>
                      <a:pt x="13106" y="16653"/>
                    </a:lnTo>
                    <a:cubicBezTo>
                      <a:pt x="13140" y="16586"/>
                      <a:pt x="13174" y="16452"/>
                      <a:pt x="13275" y="16385"/>
                    </a:cubicBezTo>
                    <a:cubicBezTo>
                      <a:pt x="13308" y="16317"/>
                      <a:pt x="13342" y="16250"/>
                      <a:pt x="13443" y="16217"/>
                    </a:cubicBezTo>
                    <a:cubicBezTo>
                      <a:pt x="13476" y="16183"/>
                      <a:pt x="13510" y="16183"/>
                      <a:pt x="13543" y="16116"/>
                    </a:cubicBezTo>
                    <a:cubicBezTo>
                      <a:pt x="13611" y="16116"/>
                      <a:pt x="13644" y="16082"/>
                      <a:pt x="13678" y="16082"/>
                    </a:cubicBezTo>
                    <a:close/>
                    <a:moveTo>
                      <a:pt x="1512" y="29760"/>
                    </a:moveTo>
                    <a:lnTo>
                      <a:pt x="1512" y="29760"/>
                    </a:lnTo>
                    <a:cubicBezTo>
                      <a:pt x="1505" y="29777"/>
                      <a:pt x="1498" y="29795"/>
                      <a:pt x="1491" y="29812"/>
                    </a:cubicBezTo>
                    <a:lnTo>
                      <a:pt x="1491" y="29812"/>
                    </a:lnTo>
                    <a:cubicBezTo>
                      <a:pt x="1503" y="29801"/>
                      <a:pt x="1512" y="29785"/>
                      <a:pt x="1512" y="29760"/>
                    </a:cubicBezTo>
                    <a:close/>
                    <a:moveTo>
                      <a:pt x="10717" y="1"/>
                    </a:moveTo>
                    <a:cubicBezTo>
                      <a:pt x="10574" y="1"/>
                      <a:pt x="10479" y="111"/>
                      <a:pt x="10452" y="220"/>
                    </a:cubicBezTo>
                    <a:cubicBezTo>
                      <a:pt x="10317" y="624"/>
                      <a:pt x="10250" y="1094"/>
                      <a:pt x="10183" y="1497"/>
                    </a:cubicBezTo>
                    <a:cubicBezTo>
                      <a:pt x="10149" y="1934"/>
                      <a:pt x="10183" y="2337"/>
                      <a:pt x="10284" y="2741"/>
                    </a:cubicBezTo>
                    <a:cubicBezTo>
                      <a:pt x="10418" y="3514"/>
                      <a:pt x="10754" y="4253"/>
                      <a:pt x="11124" y="4925"/>
                    </a:cubicBezTo>
                    <a:cubicBezTo>
                      <a:pt x="11527" y="5631"/>
                      <a:pt x="12098" y="6303"/>
                      <a:pt x="12636" y="6941"/>
                    </a:cubicBezTo>
                    <a:lnTo>
                      <a:pt x="14384" y="8823"/>
                    </a:lnTo>
                    <a:cubicBezTo>
                      <a:pt x="15089" y="9495"/>
                      <a:pt x="15728" y="10201"/>
                      <a:pt x="16333" y="10974"/>
                    </a:cubicBezTo>
                    <a:cubicBezTo>
                      <a:pt x="16770" y="11512"/>
                      <a:pt x="17106" y="12049"/>
                      <a:pt x="17374" y="12688"/>
                    </a:cubicBezTo>
                    <a:cubicBezTo>
                      <a:pt x="17376" y="12693"/>
                      <a:pt x="17378" y="12697"/>
                      <a:pt x="17380" y="12702"/>
                    </a:cubicBezTo>
                    <a:lnTo>
                      <a:pt x="17380" y="12702"/>
                    </a:lnTo>
                    <a:cubicBezTo>
                      <a:pt x="17375" y="12695"/>
                      <a:pt x="17374" y="12688"/>
                      <a:pt x="17374" y="12688"/>
                    </a:cubicBezTo>
                    <a:lnTo>
                      <a:pt x="17374" y="12688"/>
                    </a:lnTo>
                    <a:cubicBezTo>
                      <a:pt x="17374" y="12707"/>
                      <a:pt x="17374" y="12716"/>
                      <a:pt x="17387" y="12719"/>
                    </a:cubicBezTo>
                    <a:lnTo>
                      <a:pt x="17387" y="12719"/>
                    </a:lnTo>
                    <a:cubicBezTo>
                      <a:pt x="17385" y="12713"/>
                      <a:pt x="17383" y="12708"/>
                      <a:pt x="17380" y="12702"/>
                    </a:cubicBezTo>
                    <a:lnTo>
                      <a:pt x="17380" y="12702"/>
                    </a:lnTo>
                    <a:cubicBezTo>
                      <a:pt x="17387" y="12711"/>
                      <a:pt x="17404" y="12722"/>
                      <a:pt x="17442" y="12722"/>
                    </a:cubicBezTo>
                    <a:cubicBezTo>
                      <a:pt x="17413" y="12722"/>
                      <a:pt x="17397" y="12722"/>
                      <a:pt x="17387" y="12719"/>
                    </a:cubicBezTo>
                    <a:lnTo>
                      <a:pt x="17387" y="12719"/>
                    </a:lnTo>
                    <a:cubicBezTo>
                      <a:pt x="17549" y="13115"/>
                      <a:pt x="17679" y="13574"/>
                      <a:pt x="17744" y="14032"/>
                    </a:cubicBezTo>
                    <a:lnTo>
                      <a:pt x="17744" y="13931"/>
                    </a:lnTo>
                    <a:cubicBezTo>
                      <a:pt x="17811" y="14368"/>
                      <a:pt x="17811" y="14772"/>
                      <a:pt x="17744" y="15208"/>
                    </a:cubicBezTo>
                    <a:cubicBezTo>
                      <a:pt x="17710" y="15578"/>
                      <a:pt x="17610" y="15948"/>
                      <a:pt x="17475" y="16351"/>
                    </a:cubicBezTo>
                    <a:cubicBezTo>
                      <a:pt x="17374" y="16519"/>
                      <a:pt x="17307" y="16620"/>
                      <a:pt x="17206" y="16754"/>
                    </a:cubicBezTo>
                    <a:cubicBezTo>
                      <a:pt x="17072" y="16922"/>
                      <a:pt x="16904" y="17057"/>
                      <a:pt x="16736" y="17225"/>
                    </a:cubicBezTo>
                    <a:cubicBezTo>
                      <a:pt x="16669" y="17258"/>
                      <a:pt x="16635" y="17292"/>
                      <a:pt x="16534" y="17393"/>
                    </a:cubicBezTo>
                    <a:cubicBezTo>
                      <a:pt x="16400" y="17225"/>
                      <a:pt x="16299" y="17057"/>
                      <a:pt x="16131" y="16889"/>
                    </a:cubicBezTo>
                    <a:cubicBezTo>
                      <a:pt x="15829" y="16553"/>
                      <a:pt x="15492" y="16250"/>
                      <a:pt x="15123" y="16015"/>
                    </a:cubicBezTo>
                    <a:cubicBezTo>
                      <a:pt x="14820" y="15780"/>
                      <a:pt x="14484" y="15612"/>
                      <a:pt x="14115" y="15544"/>
                    </a:cubicBezTo>
                    <a:cubicBezTo>
                      <a:pt x="14042" y="15537"/>
                      <a:pt x="13968" y="15533"/>
                      <a:pt x="13894" y="15533"/>
                    </a:cubicBezTo>
                    <a:cubicBezTo>
                      <a:pt x="13623" y="15533"/>
                      <a:pt x="13344" y="15588"/>
                      <a:pt x="13106" y="15746"/>
                    </a:cubicBezTo>
                    <a:cubicBezTo>
                      <a:pt x="12770" y="16015"/>
                      <a:pt x="12569" y="16385"/>
                      <a:pt x="12434" y="16754"/>
                    </a:cubicBezTo>
                    <a:cubicBezTo>
                      <a:pt x="12300" y="17090"/>
                      <a:pt x="12300" y="17460"/>
                      <a:pt x="12434" y="17762"/>
                    </a:cubicBezTo>
                    <a:cubicBezTo>
                      <a:pt x="12569" y="18065"/>
                      <a:pt x="12770" y="18300"/>
                      <a:pt x="13073" y="18468"/>
                    </a:cubicBezTo>
                    <a:cubicBezTo>
                      <a:pt x="13342" y="18636"/>
                      <a:pt x="13745" y="18737"/>
                      <a:pt x="14047" y="18737"/>
                    </a:cubicBezTo>
                    <a:cubicBezTo>
                      <a:pt x="14148" y="18745"/>
                      <a:pt x="14249" y="18750"/>
                      <a:pt x="14349" y="18750"/>
                    </a:cubicBezTo>
                    <a:cubicBezTo>
                      <a:pt x="14650" y="18750"/>
                      <a:pt x="14946" y="18712"/>
                      <a:pt x="15224" y="18636"/>
                    </a:cubicBezTo>
                    <a:cubicBezTo>
                      <a:pt x="15627" y="18569"/>
                      <a:pt x="15997" y="18435"/>
                      <a:pt x="16366" y="18267"/>
                    </a:cubicBezTo>
                    <a:cubicBezTo>
                      <a:pt x="16501" y="18535"/>
                      <a:pt x="16669" y="18737"/>
                      <a:pt x="16736" y="18972"/>
                    </a:cubicBezTo>
                    <a:cubicBezTo>
                      <a:pt x="16837" y="19207"/>
                      <a:pt x="16904" y="19376"/>
                      <a:pt x="16904" y="19577"/>
                    </a:cubicBezTo>
                    <a:cubicBezTo>
                      <a:pt x="16904" y="19779"/>
                      <a:pt x="16904" y="19980"/>
                      <a:pt x="16870" y="20216"/>
                    </a:cubicBezTo>
                    <a:cubicBezTo>
                      <a:pt x="16837" y="20451"/>
                      <a:pt x="16803" y="20720"/>
                      <a:pt x="16669" y="20955"/>
                    </a:cubicBezTo>
                    <a:cubicBezTo>
                      <a:pt x="16568" y="21123"/>
                      <a:pt x="16501" y="21291"/>
                      <a:pt x="16366" y="21459"/>
                    </a:cubicBezTo>
                    <a:cubicBezTo>
                      <a:pt x="16232" y="21627"/>
                      <a:pt x="16131" y="21762"/>
                      <a:pt x="15963" y="21896"/>
                    </a:cubicBezTo>
                    <a:cubicBezTo>
                      <a:pt x="15728" y="22064"/>
                      <a:pt x="15492" y="22165"/>
                      <a:pt x="15190" y="22299"/>
                    </a:cubicBezTo>
                    <a:cubicBezTo>
                      <a:pt x="14686" y="22501"/>
                      <a:pt x="14148" y="22635"/>
                      <a:pt x="13611" y="22669"/>
                    </a:cubicBezTo>
                    <a:cubicBezTo>
                      <a:pt x="12703" y="22803"/>
                      <a:pt x="11796" y="22803"/>
                      <a:pt x="10922" y="22837"/>
                    </a:cubicBezTo>
                    <a:cubicBezTo>
                      <a:pt x="10452" y="22904"/>
                      <a:pt x="9948" y="22938"/>
                      <a:pt x="9477" y="22971"/>
                    </a:cubicBezTo>
                    <a:cubicBezTo>
                      <a:pt x="8839" y="23039"/>
                      <a:pt x="8267" y="23173"/>
                      <a:pt x="7662" y="23341"/>
                    </a:cubicBezTo>
                    <a:cubicBezTo>
                      <a:pt x="6486" y="23677"/>
                      <a:pt x="5411" y="24215"/>
                      <a:pt x="4403" y="24954"/>
                    </a:cubicBezTo>
                    <a:cubicBezTo>
                      <a:pt x="3394" y="25660"/>
                      <a:pt x="2554" y="26534"/>
                      <a:pt x="1849" y="27542"/>
                    </a:cubicBezTo>
                    <a:cubicBezTo>
                      <a:pt x="1445" y="28046"/>
                      <a:pt x="1176" y="28583"/>
                      <a:pt x="908" y="29188"/>
                    </a:cubicBezTo>
                    <a:cubicBezTo>
                      <a:pt x="672" y="29760"/>
                      <a:pt x="437" y="30365"/>
                      <a:pt x="269" y="31003"/>
                    </a:cubicBezTo>
                    <a:cubicBezTo>
                      <a:pt x="34" y="31910"/>
                      <a:pt x="0" y="32885"/>
                      <a:pt x="235" y="33792"/>
                    </a:cubicBezTo>
                    <a:cubicBezTo>
                      <a:pt x="706" y="35405"/>
                      <a:pt x="2117" y="36447"/>
                      <a:pt x="3394" y="37422"/>
                    </a:cubicBezTo>
                    <a:cubicBezTo>
                      <a:pt x="3462" y="37489"/>
                      <a:pt x="3562" y="37556"/>
                      <a:pt x="3630" y="37623"/>
                    </a:cubicBezTo>
                    <a:lnTo>
                      <a:pt x="3596" y="37590"/>
                    </a:lnTo>
                    <a:lnTo>
                      <a:pt x="3596" y="37590"/>
                    </a:lnTo>
                    <a:cubicBezTo>
                      <a:pt x="4470" y="38262"/>
                      <a:pt x="5310" y="38968"/>
                      <a:pt x="5982" y="39841"/>
                    </a:cubicBezTo>
                    <a:cubicBezTo>
                      <a:pt x="6385" y="40345"/>
                      <a:pt x="6721" y="40917"/>
                      <a:pt x="6923" y="41454"/>
                    </a:cubicBezTo>
                    <a:cubicBezTo>
                      <a:pt x="7125" y="41992"/>
                      <a:pt x="7293" y="42496"/>
                      <a:pt x="7326" y="43101"/>
                    </a:cubicBezTo>
                    <a:cubicBezTo>
                      <a:pt x="7427" y="43706"/>
                      <a:pt x="7427" y="44311"/>
                      <a:pt x="7326" y="44949"/>
                    </a:cubicBezTo>
                    <a:lnTo>
                      <a:pt x="7326" y="44849"/>
                    </a:lnTo>
                    <a:cubicBezTo>
                      <a:pt x="7259" y="45554"/>
                      <a:pt x="7057" y="46226"/>
                      <a:pt x="6789" y="46899"/>
                    </a:cubicBezTo>
                    <a:cubicBezTo>
                      <a:pt x="6419" y="47739"/>
                      <a:pt x="5948" y="48545"/>
                      <a:pt x="5411" y="49318"/>
                    </a:cubicBezTo>
                    <a:cubicBezTo>
                      <a:pt x="4739" y="50192"/>
                      <a:pt x="3932" y="50931"/>
                      <a:pt x="3092" y="51603"/>
                    </a:cubicBezTo>
                    <a:cubicBezTo>
                      <a:pt x="2857" y="51839"/>
                      <a:pt x="2554" y="52040"/>
                      <a:pt x="2252" y="52208"/>
                    </a:cubicBezTo>
                    <a:cubicBezTo>
                      <a:pt x="2084" y="52275"/>
                      <a:pt x="2050" y="52511"/>
                      <a:pt x="2117" y="52679"/>
                    </a:cubicBezTo>
                    <a:cubicBezTo>
                      <a:pt x="2180" y="52784"/>
                      <a:pt x="2296" y="52836"/>
                      <a:pt x="2407" y="52836"/>
                    </a:cubicBezTo>
                    <a:cubicBezTo>
                      <a:pt x="2473" y="52836"/>
                      <a:pt x="2537" y="52817"/>
                      <a:pt x="2588" y="52780"/>
                    </a:cubicBezTo>
                    <a:cubicBezTo>
                      <a:pt x="3697" y="52074"/>
                      <a:pt x="4638" y="51234"/>
                      <a:pt x="5478" y="50259"/>
                    </a:cubicBezTo>
                    <a:cubicBezTo>
                      <a:pt x="5915" y="49755"/>
                      <a:pt x="6285" y="49251"/>
                      <a:pt x="6654" y="48680"/>
                    </a:cubicBezTo>
                    <a:cubicBezTo>
                      <a:pt x="6990" y="48142"/>
                      <a:pt x="7293" y="47537"/>
                      <a:pt x="7562" y="46966"/>
                    </a:cubicBezTo>
                    <a:cubicBezTo>
                      <a:pt x="7998" y="45790"/>
                      <a:pt x="8234" y="44513"/>
                      <a:pt x="8099" y="43269"/>
                    </a:cubicBezTo>
                    <a:cubicBezTo>
                      <a:pt x="7965" y="41992"/>
                      <a:pt x="7494" y="40816"/>
                      <a:pt x="6789" y="39774"/>
                    </a:cubicBezTo>
                    <a:cubicBezTo>
                      <a:pt x="6318" y="39136"/>
                      <a:pt x="5780" y="38564"/>
                      <a:pt x="5209" y="37993"/>
                    </a:cubicBezTo>
                    <a:cubicBezTo>
                      <a:pt x="4638" y="37489"/>
                      <a:pt x="4033" y="37052"/>
                      <a:pt x="3428" y="36615"/>
                    </a:cubicBezTo>
                    <a:cubicBezTo>
                      <a:pt x="3462" y="36615"/>
                      <a:pt x="3462" y="36649"/>
                      <a:pt x="3529" y="36649"/>
                    </a:cubicBezTo>
                    <a:cubicBezTo>
                      <a:pt x="2790" y="36111"/>
                      <a:pt x="2117" y="35573"/>
                      <a:pt x="1580" y="34901"/>
                    </a:cubicBezTo>
                    <a:cubicBezTo>
                      <a:pt x="1378" y="34599"/>
                      <a:pt x="1210" y="34296"/>
                      <a:pt x="1076" y="34028"/>
                    </a:cubicBezTo>
                    <a:cubicBezTo>
                      <a:pt x="941" y="33725"/>
                      <a:pt x="908" y="33456"/>
                      <a:pt x="874" y="33187"/>
                    </a:cubicBezTo>
                    <a:cubicBezTo>
                      <a:pt x="840" y="32751"/>
                      <a:pt x="840" y="32347"/>
                      <a:pt x="874" y="31944"/>
                    </a:cubicBezTo>
                    <a:cubicBezTo>
                      <a:pt x="1005" y="31222"/>
                      <a:pt x="1200" y="30533"/>
                      <a:pt x="1491" y="29812"/>
                    </a:cubicBezTo>
                    <a:lnTo>
                      <a:pt x="1491" y="29812"/>
                    </a:lnTo>
                    <a:cubicBezTo>
                      <a:pt x="1478" y="29825"/>
                      <a:pt x="1462" y="29833"/>
                      <a:pt x="1452" y="29843"/>
                    </a:cubicBezTo>
                    <a:lnTo>
                      <a:pt x="1452" y="29843"/>
                    </a:lnTo>
                    <a:cubicBezTo>
                      <a:pt x="1788" y="29044"/>
                      <a:pt x="2222" y="28343"/>
                      <a:pt x="2756" y="27643"/>
                    </a:cubicBezTo>
                    <a:cubicBezTo>
                      <a:pt x="3260" y="26970"/>
                      <a:pt x="3898" y="26366"/>
                      <a:pt x="4571" y="25828"/>
                    </a:cubicBezTo>
                    <a:cubicBezTo>
                      <a:pt x="5276" y="25290"/>
                      <a:pt x="6083" y="24820"/>
                      <a:pt x="6923" y="24484"/>
                    </a:cubicBezTo>
                    <a:cubicBezTo>
                      <a:pt x="7830" y="24114"/>
                      <a:pt x="8805" y="23845"/>
                      <a:pt x="9780" y="23711"/>
                    </a:cubicBezTo>
                    <a:lnTo>
                      <a:pt x="9813" y="23711"/>
                    </a:lnTo>
                    <a:cubicBezTo>
                      <a:pt x="10687" y="23610"/>
                      <a:pt x="11594" y="23610"/>
                      <a:pt x="12468" y="23543"/>
                    </a:cubicBezTo>
                    <a:cubicBezTo>
                      <a:pt x="13375" y="23509"/>
                      <a:pt x="14316" y="23442"/>
                      <a:pt x="15190" y="23139"/>
                    </a:cubicBezTo>
                    <a:cubicBezTo>
                      <a:pt x="15627" y="23005"/>
                      <a:pt x="15997" y="22837"/>
                      <a:pt x="16333" y="22602"/>
                    </a:cubicBezTo>
                    <a:cubicBezTo>
                      <a:pt x="16669" y="22333"/>
                      <a:pt x="16971" y="22030"/>
                      <a:pt x="17206" y="21661"/>
                    </a:cubicBezTo>
                    <a:cubicBezTo>
                      <a:pt x="17475" y="21257"/>
                      <a:pt x="17576" y="20787"/>
                      <a:pt x="17643" y="20283"/>
                    </a:cubicBezTo>
                    <a:cubicBezTo>
                      <a:pt x="17677" y="20081"/>
                      <a:pt x="17677" y="19846"/>
                      <a:pt x="17677" y="19644"/>
                    </a:cubicBezTo>
                    <a:cubicBezTo>
                      <a:pt x="17677" y="19476"/>
                      <a:pt x="17643" y="19275"/>
                      <a:pt x="17542" y="19107"/>
                    </a:cubicBezTo>
                    <a:cubicBezTo>
                      <a:pt x="17408" y="18737"/>
                      <a:pt x="17206" y="18334"/>
                      <a:pt x="17005" y="17998"/>
                    </a:cubicBezTo>
                    <a:lnTo>
                      <a:pt x="17005" y="17964"/>
                    </a:lnTo>
                    <a:cubicBezTo>
                      <a:pt x="17173" y="17830"/>
                      <a:pt x="17341" y="17729"/>
                      <a:pt x="17475" y="17594"/>
                    </a:cubicBezTo>
                    <a:cubicBezTo>
                      <a:pt x="17576" y="17460"/>
                      <a:pt x="17710" y="17292"/>
                      <a:pt x="17845" y="17124"/>
                    </a:cubicBezTo>
                    <a:cubicBezTo>
                      <a:pt x="17979" y="16956"/>
                      <a:pt x="18047" y="16788"/>
                      <a:pt x="18147" y="16586"/>
                    </a:cubicBezTo>
                    <a:cubicBezTo>
                      <a:pt x="18215" y="16385"/>
                      <a:pt x="18248" y="16217"/>
                      <a:pt x="18349" y="15981"/>
                    </a:cubicBezTo>
                    <a:cubicBezTo>
                      <a:pt x="18383" y="15780"/>
                      <a:pt x="18416" y="15544"/>
                      <a:pt x="18483" y="15309"/>
                    </a:cubicBezTo>
                    <a:cubicBezTo>
                      <a:pt x="18584" y="14536"/>
                      <a:pt x="18483" y="13730"/>
                      <a:pt x="18248" y="13024"/>
                    </a:cubicBezTo>
                    <a:cubicBezTo>
                      <a:pt x="18047" y="12352"/>
                      <a:pt x="17677" y="11680"/>
                      <a:pt x="17240" y="11075"/>
                    </a:cubicBezTo>
                    <a:cubicBezTo>
                      <a:pt x="16803" y="10436"/>
                      <a:pt x="16299" y="9832"/>
                      <a:pt x="15728" y="9227"/>
                    </a:cubicBezTo>
                    <a:cubicBezTo>
                      <a:pt x="14652" y="8050"/>
                      <a:pt x="13476" y="6975"/>
                      <a:pt x="12468" y="5698"/>
                    </a:cubicBezTo>
                    <a:cubicBezTo>
                      <a:pt x="12459" y="5686"/>
                      <a:pt x="12449" y="5674"/>
                      <a:pt x="12440" y="5661"/>
                    </a:cubicBezTo>
                    <a:lnTo>
                      <a:pt x="12440" y="5661"/>
                    </a:lnTo>
                    <a:cubicBezTo>
                      <a:pt x="12445" y="5664"/>
                      <a:pt x="12453" y="5664"/>
                      <a:pt x="12468" y="5664"/>
                    </a:cubicBezTo>
                    <a:lnTo>
                      <a:pt x="12434" y="5631"/>
                    </a:lnTo>
                    <a:lnTo>
                      <a:pt x="12434" y="5631"/>
                    </a:lnTo>
                    <a:cubicBezTo>
                      <a:pt x="12434" y="5643"/>
                      <a:pt x="12434" y="5651"/>
                      <a:pt x="12436" y="5656"/>
                    </a:cubicBezTo>
                    <a:lnTo>
                      <a:pt x="12436" y="5656"/>
                    </a:lnTo>
                    <a:cubicBezTo>
                      <a:pt x="12012" y="5097"/>
                      <a:pt x="11621" y="4505"/>
                      <a:pt x="11359" y="3850"/>
                    </a:cubicBezTo>
                    <a:cubicBezTo>
                      <a:pt x="11191" y="3446"/>
                      <a:pt x="11090" y="3010"/>
                      <a:pt x="10989" y="2539"/>
                    </a:cubicBezTo>
                    <a:cubicBezTo>
                      <a:pt x="10956" y="2136"/>
                      <a:pt x="10956" y="1699"/>
                      <a:pt x="10989" y="1296"/>
                    </a:cubicBezTo>
                    <a:cubicBezTo>
                      <a:pt x="11023" y="993"/>
                      <a:pt x="11090" y="758"/>
                      <a:pt x="11157" y="456"/>
                    </a:cubicBezTo>
                    <a:cubicBezTo>
                      <a:pt x="11191" y="287"/>
                      <a:pt x="11090" y="86"/>
                      <a:pt x="10922" y="19"/>
                    </a:cubicBezTo>
                    <a:lnTo>
                      <a:pt x="10821" y="19"/>
                    </a:lnTo>
                    <a:cubicBezTo>
                      <a:pt x="10784" y="6"/>
                      <a:pt x="10750" y="1"/>
                      <a:pt x="107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8"/>
              <p:cNvSpPr/>
              <p:nvPr/>
            </p:nvSpPr>
            <p:spPr>
              <a:xfrm>
                <a:off x="3190375" y="3050700"/>
                <a:ext cx="927550" cy="983000"/>
              </a:xfrm>
              <a:custGeom>
                <a:rect b="b" l="l" r="r" t="t"/>
                <a:pathLst>
                  <a:path extrusionOk="0" h="39320" w="37102">
                    <a:moveTo>
                      <a:pt x="26381" y="1"/>
                    </a:moveTo>
                    <a:cubicBezTo>
                      <a:pt x="25776" y="1"/>
                      <a:pt x="25205" y="68"/>
                      <a:pt x="24567" y="202"/>
                    </a:cubicBezTo>
                    <a:cubicBezTo>
                      <a:pt x="22819" y="572"/>
                      <a:pt x="21072" y="1681"/>
                      <a:pt x="19727" y="3227"/>
                    </a:cubicBezTo>
                    <a:cubicBezTo>
                      <a:pt x="18585" y="4571"/>
                      <a:pt x="17677" y="6251"/>
                      <a:pt x="17173" y="8133"/>
                    </a:cubicBezTo>
                    <a:cubicBezTo>
                      <a:pt x="16904" y="7730"/>
                      <a:pt x="16669" y="7394"/>
                      <a:pt x="16367" y="7058"/>
                    </a:cubicBezTo>
                    <a:cubicBezTo>
                      <a:pt x="15963" y="6554"/>
                      <a:pt x="15493" y="6083"/>
                      <a:pt x="14989" y="5714"/>
                    </a:cubicBezTo>
                    <a:cubicBezTo>
                      <a:pt x="14048" y="5042"/>
                      <a:pt x="13006" y="4504"/>
                      <a:pt x="11830" y="4202"/>
                    </a:cubicBezTo>
                    <a:cubicBezTo>
                      <a:pt x="11292" y="4067"/>
                      <a:pt x="10687" y="3933"/>
                      <a:pt x="10082" y="3899"/>
                    </a:cubicBezTo>
                    <a:lnTo>
                      <a:pt x="9511" y="3899"/>
                    </a:lnTo>
                    <a:cubicBezTo>
                      <a:pt x="9142" y="3899"/>
                      <a:pt x="8738" y="3933"/>
                      <a:pt x="8301" y="4000"/>
                    </a:cubicBezTo>
                    <a:cubicBezTo>
                      <a:pt x="7260" y="4101"/>
                      <a:pt x="6251" y="4437"/>
                      <a:pt x="5243" y="5008"/>
                    </a:cubicBezTo>
                    <a:cubicBezTo>
                      <a:pt x="4437" y="5411"/>
                      <a:pt x="3697" y="5983"/>
                      <a:pt x="3059" y="6722"/>
                    </a:cubicBezTo>
                    <a:cubicBezTo>
                      <a:pt x="2420" y="7394"/>
                      <a:pt x="1916" y="8133"/>
                      <a:pt x="1446" y="8974"/>
                    </a:cubicBezTo>
                    <a:cubicBezTo>
                      <a:pt x="606" y="10587"/>
                      <a:pt x="102" y="12469"/>
                      <a:pt x="34" y="14485"/>
                    </a:cubicBezTo>
                    <a:cubicBezTo>
                      <a:pt x="1" y="15426"/>
                      <a:pt x="34" y="16367"/>
                      <a:pt x="169" y="17341"/>
                    </a:cubicBezTo>
                    <a:cubicBezTo>
                      <a:pt x="303" y="18282"/>
                      <a:pt x="505" y="19190"/>
                      <a:pt x="841" y="20030"/>
                    </a:cubicBezTo>
                    <a:cubicBezTo>
                      <a:pt x="1211" y="21038"/>
                      <a:pt x="1681" y="22046"/>
                      <a:pt x="2219" y="23021"/>
                    </a:cubicBezTo>
                    <a:cubicBezTo>
                      <a:pt x="2723" y="23894"/>
                      <a:pt x="3361" y="24768"/>
                      <a:pt x="4067" y="25608"/>
                    </a:cubicBezTo>
                    <a:cubicBezTo>
                      <a:pt x="5344" y="27087"/>
                      <a:pt x="6890" y="28465"/>
                      <a:pt x="8772" y="29742"/>
                    </a:cubicBezTo>
                    <a:cubicBezTo>
                      <a:pt x="10385" y="30784"/>
                      <a:pt x="12233" y="31792"/>
                      <a:pt x="14384" y="32766"/>
                    </a:cubicBezTo>
                    <a:cubicBezTo>
                      <a:pt x="16770" y="33808"/>
                      <a:pt x="19156" y="34648"/>
                      <a:pt x="22013" y="35623"/>
                    </a:cubicBezTo>
                    <a:cubicBezTo>
                      <a:pt x="21542" y="36093"/>
                      <a:pt x="21139" y="36597"/>
                      <a:pt x="20803" y="37169"/>
                    </a:cubicBezTo>
                    <a:cubicBezTo>
                      <a:pt x="20702" y="37337"/>
                      <a:pt x="20635" y="37538"/>
                      <a:pt x="20567" y="37706"/>
                    </a:cubicBezTo>
                    <a:cubicBezTo>
                      <a:pt x="20534" y="37807"/>
                      <a:pt x="20534" y="37874"/>
                      <a:pt x="20534" y="37975"/>
                    </a:cubicBezTo>
                    <a:lnTo>
                      <a:pt x="20534" y="38311"/>
                    </a:lnTo>
                    <a:cubicBezTo>
                      <a:pt x="20534" y="38379"/>
                      <a:pt x="20567" y="38479"/>
                      <a:pt x="20567" y="38547"/>
                    </a:cubicBezTo>
                    <a:cubicBezTo>
                      <a:pt x="20635" y="38647"/>
                      <a:pt x="20668" y="38782"/>
                      <a:pt x="20702" y="38849"/>
                    </a:cubicBezTo>
                    <a:cubicBezTo>
                      <a:pt x="20803" y="38983"/>
                      <a:pt x="20870" y="39118"/>
                      <a:pt x="21004" y="39185"/>
                    </a:cubicBezTo>
                    <a:cubicBezTo>
                      <a:pt x="21072" y="39286"/>
                      <a:pt x="21206" y="39319"/>
                      <a:pt x="21340" y="39319"/>
                    </a:cubicBezTo>
                    <a:lnTo>
                      <a:pt x="21374" y="39319"/>
                    </a:lnTo>
                    <a:cubicBezTo>
                      <a:pt x="21508" y="39319"/>
                      <a:pt x="21643" y="39286"/>
                      <a:pt x="21710" y="39219"/>
                    </a:cubicBezTo>
                    <a:cubicBezTo>
                      <a:pt x="21845" y="39185"/>
                      <a:pt x="21979" y="39118"/>
                      <a:pt x="22080" y="38983"/>
                    </a:cubicBezTo>
                    <a:cubicBezTo>
                      <a:pt x="22214" y="38849"/>
                      <a:pt x="22349" y="38715"/>
                      <a:pt x="22483" y="38647"/>
                    </a:cubicBezTo>
                    <a:cubicBezTo>
                      <a:pt x="22685" y="38379"/>
                      <a:pt x="22886" y="38143"/>
                      <a:pt x="23054" y="37841"/>
                    </a:cubicBezTo>
                    <a:cubicBezTo>
                      <a:pt x="23088" y="37774"/>
                      <a:pt x="23155" y="37706"/>
                      <a:pt x="23189" y="37639"/>
                    </a:cubicBezTo>
                    <a:lnTo>
                      <a:pt x="23323" y="37874"/>
                    </a:lnTo>
                    <a:cubicBezTo>
                      <a:pt x="23424" y="38110"/>
                      <a:pt x="23659" y="38311"/>
                      <a:pt x="23861" y="38446"/>
                    </a:cubicBezTo>
                    <a:cubicBezTo>
                      <a:pt x="24096" y="38614"/>
                      <a:pt x="24432" y="38681"/>
                      <a:pt x="24768" y="38681"/>
                    </a:cubicBezTo>
                    <a:cubicBezTo>
                      <a:pt x="24936" y="38681"/>
                      <a:pt x="25071" y="38681"/>
                      <a:pt x="25239" y="38647"/>
                    </a:cubicBezTo>
                    <a:cubicBezTo>
                      <a:pt x="25440" y="38614"/>
                      <a:pt x="25676" y="38479"/>
                      <a:pt x="25877" y="38311"/>
                    </a:cubicBezTo>
                    <a:cubicBezTo>
                      <a:pt x="26045" y="38177"/>
                      <a:pt x="26180" y="37975"/>
                      <a:pt x="26280" y="37774"/>
                    </a:cubicBezTo>
                    <a:cubicBezTo>
                      <a:pt x="26381" y="37538"/>
                      <a:pt x="26415" y="37303"/>
                      <a:pt x="26381" y="37001"/>
                    </a:cubicBezTo>
                    <a:cubicBezTo>
                      <a:pt x="26381" y="36866"/>
                      <a:pt x="26348" y="36765"/>
                      <a:pt x="26280" y="36631"/>
                    </a:cubicBezTo>
                    <a:lnTo>
                      <a:pt x="26280" y="36631"/>
                    </a:lnTo>
                    <a:cubicBezTo>
                      <a:pt x="26348" y="36665"/>
                      <a:pt x="26348" y="36665"/>
                      <a:pt x="26381" y="36665"/>
                    </a:cubicBezTo>
                    <a:cubicBezTo>
                      <a:pt x="26684" y="36799"/>
                      <a:pt x="27020" y="36866"/>
                      <a:pt x="27289" y="36933"/>
                    </a:cubicBezTo>
                    <a:cubicBezTo>
                      <a:pt x="27524" y="36967"/>
                      <a:pt x="27692" y="36967"/>
                      <a:pt x="27860" y="36967"/>
                    </a:cubicBezTo>
                    <a:cubicBezTo>
                      <a:pt x="27961" y="36967"/>
                      <a:pt x="28062" y="36967"/>
                      <a:pt x="28196" y="36933"/>
                    </a:cubicBezTo>
                    <a:cubicBezTo>
                      <a:pt x="28297" y="36933"/>
                      <a:pt x="28398" y="36833"/>
                      <a:pt x="28465" y="36799"/>
                    </a:cubicBezTo>
                    <a:lnTo>
                      <a:pt x="28633" y="36631"/>
                    </a:lnTo>
                    <a:cubicBezTo>
                      <a:pt x="28700" y="36597"/>
                      <a:pt x="28700" y="36497"/>
                      <a:pt x="28734" y="36463"/>
                    </a:cubicBezTo>
                    <a:cubicBezTo>
                      <a:pt x="28767" y="36362"/>
                      <a:pt x="28767" y="36261"/>
                      <a:pt x="28734" y="36093"/>
                    </a:cubicBezTo>
                    <a:cubicBezTo>
                      <a:pt x="28734" y="36026"/>
                      <a:pt x="28700" y="35992"/>
                      <a:pt x="28700" y="35959"/>
                    </a:cubicBezTo>
                    <a:cubicBezTo>
                      <a:pt x="28633" y="35824"/>
                      <a:pt x="28566" y="35757"/>
                      <a:pt x="28532" y="35656"/>
                    </a:cubicBezTo>
                    <a:cubicBezTo>
                      <a:pt x="28263" y="35287"/>
                      <a:pt x="27860" y="35119"/>
                      <a:pt x="27557" y="35018"/>
                    </a:cubicBezTo>
                    <a:cubicBezTo>
                      <a:pt x="27121" y="34917"/>
                      <a:pt x="26684" y="34850"/>
                      <a:pt x="26280" y="34816"/>
                    </a:cubicBezTo>
                    <a:cubicBezTo>
                      <a:pt x="27894" y="33606"/>
                      <a:pt x="29372" y="32061"/>
                      <a:pt x="30750" y="30212"/>
                    </a:cubicBezTo>
                    <a:cubicBezTo>
                      <a:pt x="32128" y="28297"/>
                      <a:pt x="33405" y="26180"/>
                      <a:pt x="34413" y="23827"/>
                    </a:cubicBezTo>
                    <a:cubicBezTo>
                      <a:pt x="35320" y="21744"/>
                      <a:pt x="35993" y="19627"/>
                      <a:pt x="36463" y="17509"/>
                    </a:cubicBezTo>
                    <a:cubicBezTo>
                      <a:pt x="36665" y="16468"/>
                      <a:pt x="36833" y="15359"/>
                      <a:pt x="36967" y="14317"/>
                    </a:cubicBezTo>
                    <a:cubicBezTo>
                      <a:pt x="37102" y="13141"/>
                      <a:pt x="37102" y="12065"/>
                      <a:pt x="37001" y="10990"/>
                    </a:cubicBezTo>
                    <a:cubicBezTo>
                      <a:pt x="36933" y="10049"/>
                      <a:pt x="36765" y="9142"/>
                      <a:pt x="36530" y="8369"/>
                    </a:cubicBezTo>
                    <a:cubicBezTo>
                      <a:pt x="36463" y="8066"/>
                      <a:pt x="36329" y="7764"/>
                      <a:pt x="36194" y="7461"/>
                    </a:cubicBezTo>
                    <a:cubicBezTo>
                      <a:pt x="35993" y="6722"/>
                      <a:pt x="35656" y="6016"/>
                      <a:pt x="35287" y="5344"/>
                    </a:cubicBezTo>
                    <a:cubicBezTo>
                      <a:pt x="34816" y="4504"/>
                      <a:pt x="34178" y="3731"/>
                      <a:pt x="33472" y="3025"/>
                    </a:cubicBezTo>
                    <a:cubicBezTo>
                      <a:pt x="32666" y="2252"/>
                      <a:pt x="31758" y="1580"/>
                      <a:pt x="30649" y="1043"/>
                    </a:cubicBezTo>
                    <a:cubicBezTo>
                      <a:pt x="30145" y="807"/>
                      <a:pt x="29607" y="572"/>
                      <a:pt x="29103" y="370"/>
                    </a:cubicBezTo>
                    <a:cubicBezTo>
                      <a:pt x="28599" y="202"/>
                      <a:pt x="28095" y="68"/>
                      <a:pt x="27557" y="34"/>
                    </a:cubicBezTo>
                    <a:cubicBezTo>
                      <a:pt x="27121" y="34"/>
                      <a:pt x="26751" y="1"/>
                      <a:pt x="263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8"/>
              <p:cNvSpPr/>
              <p:nvPr/>
            </p:nvSpPr>
            <p:spPr>
              <a:xfrm>
                <a:off x="3867550" y="3096925"/>
                <a:ext cx="215100" cy="352025"/>
              </a:xfrm>
              <a:custGeom>
                <a:rect b="b" l="l" r="r" t="t"/>
                <a:pathLst>
                  <a:path extrusionOk="0" h="14081" w="8604">
                    <a:moveTo>
                      <a:pt x="1277" y="0"/>
                    </a:moveTo>
                    <a:cubicBezTo>
                      <a:pt x="1143" y="0"/>
                      <a:pt x="1042" y="0"/>
                      <a:pt x="941" y="34"/>
                    </a:cubicBezTo>
                    <a:cubicBezTo>
                      <a:pt x="639" y="135"/>
                      <a:pt x="336" y="336"/>
                      <a:pt x="202" y="639"/>
                    </a:cubicBezTo>
                    <a:cubicBezTo>
                      <a:pt x="34" y="907"/>
                      <a:pt x="0" y="1244"/>
                      <a:pt x="101" y="1546"/>
                    </a:cubicBezTo>
                    <a:cubicBezTo>
                      <a:pt x="168" y="1815"/>
                      <a:pt x="370" y="2151"/>
                      <a:pt x="672" y="2252"/>
                    </a:cubicBezTo>
                    <a:cubicBezTo>
                      <a:pt x="1143" y="2453"/>
                      <a:pt x="1613" y="2722"/>
                      <a:pt x="2016" y="2957"/>
                    </a:cubicBezTo>
                    <a:lnTo>
                      <a:pt x="2050" y="3025"/>
                    </a:lnTo>
                    <a:cubicBezTo>
                      <a:pt x="2453" y="3226"/>
                      <a:pt x="2856" y="3495"/>
                      <a:pt x="3327" y="3798"/>
                    </a:cubicBezTo>
                    <a:cubicBezTo>
                      <a:pt x="3965" y="4268"/>
                      <a:pt x="4537" y="4873"/>
                      <a:pt x="5074" y="5545"/>
                    </a:cubicBezTo>
                    <a:cubicBezTo>
                      <a:pt x="5679" y="6284"/>
                      <a:pt x="6183" y="7091"/>
                      <a:pt x="6520" y="7897"/>
                    </a:cubicBezTo>
                    <a:cubicBezTo>
                      <a:pt x="7024" y="9040"/>
                      <a:pt x="7360" y="10216"/>
                      <a:pt x="7528" y="11292"/>
                    </a:cubicBezTo>
                    <a:cubicBezTo>
                      <a:pt x="7629" y="12165"/>
                      <a:pt x="7629" y="12938"/>
                      <a:pt x="7561" y="13644"/>
                    </a:cubicBezTo>
                    <a:cubicBezTo>
                      <a:pt x="7528" y="13812"/>
                      <a:pt x="7729" y="14014"/>
                      <a:pt x="7897" y="14081"/>
                    </a:cubicBezTo>
                    <a:lnTo>
                      <a:pt x="7998" y="14081"/>
                    </a:lnTo>
                    <a:cubicBezTo>
                      <a:pt x="8133" y="14081"/>
                      <a:pt x="8368" y="13946"/>
                      <a:pt x="8401" y="13745"/>
                    </a:cubicBezTo>
                    <a:cubicBezTo>
                      <a:pt x="8469" y="13174"/>
                      <a:pt x="8536" y="12569"/>
                      <a:pt x="8569" y="11897"/>
                    </a:cubicBezTo>
                    <a:cubicBezTo>
                      <a:pt x="8603" y="11258"/>
                      <a:pt x="8569" y="10620"/>
                      <a:pt x="8536" y="9914"/>
                    </a:cubicBezTo>
                    <a:cubicBezTo>
                      <a:pt x="8469" y="9275"/>
                      <a:pt x="8368" y="8603"/>
                      <a:pt x="8200" y="7864"/>
                    </a:cubicBezTo>
                    <a:cubicBezTo>
                      <a:pt x="8032" y="7192"/>
                      <a:pt x="7864" y="6553"/>
                      <a:pt x="7595" y="5915"/>
                    </a:cubicBezTo>
                    <a:cubicBezTo>
                      <a:pt x="7360" y="5243"/>
                      <a:pt x="7024" y="4604"/>
                      <a:pt x="6620" y="3999"/>
                    </a:cubicBezTo>
                    <a:lnTo>
                      <a:pt x="6116" y="3226"/>
                    </a:lnTo>
                    <a:cubicBezTo>
                      <a:pt x="5881" y="2890"/>
                      <a:pt x="5579" y="2554"/>
                      <a:pt x="5276" y="2218"/>
                    </a:cubicBezTo>
                    <a:cubicBezTo>
                      <a:pt x="4839" y="1714"/>
                      <a:pt x="4268" y="1244"/>
                      <a:pt x="3562" y="840"/>
                    </a:cubicBezTo>
                    <a:cubicBezTo>
                      <a:pt x="2991" y="471"/>
                      <a:pt x="2252" y="202"/>
                      <a:pt x="1512" y="34"/>
                    </a:cubicBezTo>
                    <a:cubicBezTo>
                      <a:pt x="1479" y="0"/>
                      <a:pt x="1344" y="0"/>
                      <a:pt x="12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8"/>
              <p:cNvSpPr/>
              <p:nvPr/>
            </p:nvSpPr>
            <p:spPr>
              <a:xfrm>
                <a:off x="4040600" y="3458175"/>
                <a:ext cx="42050" cy="39525"/>
              </a:xfrm>
              <a:custGeom>
                <a:rect b="b" l="l" r="r" t="t"/>
                <a:pathLst>
                  <a:path extrusionOk="0" h="1581" w="1682">
                    <a:moveTo>
                      <a:pt x="774" y="1"/>
                    </a:moveTo>
                    <a:cubicBezTo>
                      <a:pt x="572" y="1"/>
                      <a:pt x="337" y="169"/>
                      <a:pt x="236" y="269"/>
                    </a:cubicBezTo>
                    <a:cubicBezTo>
                      <a:pt x="102" y="437"/>
                      <a:pt x="1" y="673"/>
                      <a:pt x="68" y="874"/>
                    </a:cubicBezTo>
                    <a:cubicBezTo>
                      <a:pt x="102" y="1076"/>
                      <a:pt x="169" y="1278"/>
                      <a:pt x="337" y="1412"/>
                    </a:cubicBezTo>
                    <a:cubicBezTo>
                      <a:pt x="505" y="1546"/>
                      <a:pt x="707" y="1580"/>
                      <a:pt x="942" y="1580"/>
                    </a:cubicBezTo>
                    <a:cubicBezTo>
                      <a:pt x="1143" y="1580"/>
                      <a:pt x="1345" y="1412"/>
                      <a:pt x="1479" y="1278"/>
                    </a:cubicBezTo>
                    <a:cubicBezTo>
                      <a:pt x="1614" y="1110"/>
                      <a:pt x="1681" y="908"/>
                      <a:pt x="1647" y="706"/>
                    </a:cubicBezTo>
                    <a:cubicBezTo>
                      <a:pt x="1614" y="505"/>
                      <a:pt x="1513" y="269"/>
                      <a:pt x="1345" y="169"/>
                    </a:cubicBezTo>
                    <a:cubicBezTo>
                      <a:pt x="1177" y="34"/>
                      <a:pt x="1009" y="1"/>
                      <a:pt x="7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8"/>
              <p:cNvSpPr/>
              <p:nvPr/>
            </p:nvSpPr>
            <p:spPr>
              <a:xfrm>
                <a:off x="3424775" y="3469125"/>
                <a:ext cx="109250" cy="97425"/>
              </a:xfrm>
              <a:custGeom>
                <a:rect b="b" l="l" r="r" t="t"/>
                <a:pathLst>
                  <a:path extrusionOk="0" h="3897" w="4370">
                    <a:moveTo>
                      <a:pt x="2178" y="0"/>
                    </a:moveTo>
                    <a:cubicBezTo>
                      <a:pt x="1970" y="0"/>
                      <a:pt x="1757" y="32"/>
                      <a:pt x="1547" y="100"/>
                    </a:cubicBezTo>
                    <a:cubicBezTo>
                      <a:pt x="538" y="436"/>
                      <a:pt x="1" y="1545"/>
                      <a:pt x="337" y="2587"/>
                    </a:cubicBezTo>
                    <a:cubicBezTo>
                      <a:pt x="632" y="3392"/>
                      <a:pt x="1377" y="3897"/>
                      <a:pt x="2178" y="3897"/>
                    </a:cubicBezTo>
                    <a:cubicBezTo>
                      <a:pt x="2381" y="3897"/>
                      <a:pt x="2587" y="3865"/>
                      <a:pt x="2790" y="3797"/>
                    </a:cubicBezTo>
                    <a:cubicBezTo>
                      <a:pt x="3798" y="3461"/>
                      <a:pt x="4370" y="2385"/>
                      <a:pt x="4033" y="1310"/>
                    </a:cubicBezTo>
                    <a:cubicBezTo>
                      <a:pt x="3765" y="505"/>
                      <a:pt x="3004" y="0"/>
                      <a:pt x="21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8"/>
              <p:cNvSpPr/>
              <p:nvPr/>
            </p:nvSpPr>
            <p:spPr>
              <a:xfrm>
                <a:off x="3849900" y="3370825"/>
                <a:ext cx="109250" cy="97025"/>
              </a:xfrm>
              <a:custGeom>
                <a:rect b="b" l="l" r="r" t="t"/>
                <a:pathLst>
                  <a:path extrusionOk="0" h="3881" w="4370">
                    <a:moveTo>
                      <a:pt x="2178" y="0"/>
                    </a:moveTo>
                    <a:cubicBezTo>
                      <a:pt x="1969" y="0"/>
                      <a:pt x="1756" y="33"/>
                      <a:pt x="1546" y="100"/>
                    </a:cubicBezTo>
                    <a:cubicBezTo>
                      <a:pt x="538" y="436"/>
                      <a:pt x="0" y="1512"/>
                      <a:pt x="336" y="2554"/>
                    </a:cubicBezTo>
                    <a:cubicBezTo>
                      <a:pt x="609" y="3372"/>
                      <a:pt x="1370" y="3881"/>
                      <a:pt x="2222" y="3881"/>
                    </a:cubicBezTo>
                    <a:cubicBezTo>
                      <a:pt x="2419" y="3881"/>
                      <a:pt x="2621" y="3854"/>
                      <a:pt x="2823" y="3797"/>
                    </a:cubicBezTo>
                    <a:cubicBezTo>
                      <a:pt x="3831" y="3461"/>
                      <a:pt x="4369" y="2352"/>
                      <a:pt x="4033" y="1310"/>
                    </a:cubicBezTo>
                    <a:cubicBezTo>
                      <a:pt x="3765" y="505"/>
                      <a:pt x="3004" y="0"/>
                      <a:pt x="21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8"/>
              <p:cNvSpPr/>
              <p:nvPr/>
            </p:nvSpPr>
            <p:spPr>
              <a:xfrm>
                <a:off x="3597850" y="3431300"/>
                <a:ext cx="206700" cy="155450"/>
              </a:xfrm>
              <a:custGeom>
                <a:rect b="b" l="l" r="r" t="t"/>
                <a:pathLst>
                  <a:path extrusionOk="0" h="6218" w="8268">
                    <a:moveTo>
                      <a:pt x="5377" y="3999"/>
                    </a:moveTo>
                    <a:cubicBezTo>
                      <a:pt x="5512" y="3999"/>
                      <a:pt x="5680" y="3999"/>
                      <a:pt x="5781" y="4066"/>
                    </a:cubicBezTo>
                    <a:cubicBezTo>
                      <a:pt x="6016" y="4100"/>
                      <a:pt x="6184" y="4134"/>
                      <a:pt x="6352" y="4201"/>
                    </a:cubicBezTo>
                    <a:cubicBezTo>
                      <a:pt x="6520" y="4302"/>
                      <a:pt x="6621" y="4369"/>
                      <a:pt x="6789" y="4470"/>
                    </a:cubicBezTo>
                    <a:lnTo>
                      <a:pt x="6923" y="4604"/>
                    </a:lnTo>
                    <a:cubicBezTo>
                      <a:pt x="6856" y="4671"/>
                      <a:pt x="6722" y="4772"/>
                      <a:pt x="6621" y="4907"/>
                    </a:cubicBezTo>
                    <a:cubicBezTo>
                      <a:pt x="6352" y="5108"/>
                      <a:pt x="6050" y="5310"/>
                      <a:pt x="5680" y="5478"/>
                    </a:cubicBezTo>
                    <a:cubicBezTo>
                      <a:pt x="5277" y="5646"/>
                      <a:pt x="4873" y="5780"/>
                      <a:pt x="4437" y="5848"/>
                    </a:cubicBezTo>
                    <a:cubicBezTo>
                      <a:pt x="4201" y="5881"/>
                      <a:pt x="3899" y="5881"/>
                      <a:pt x="3664" y="5881"/>
                    </a:cubicBezTo>
                    <a:cubicBezTo>
                      <a:pt x="3496" y="5881"/>
                      <a:pt x="3328" y="5881"/>
                      <a:pt x="3193" y="5848"/>
                    </a:cubicBezTo>
                    <a:cubicBezTo>
                      <a:pt x="3059" y="5848"/>
                      <a:pt x="2857" y="5814"/>
                      <a:pt x="2689" y="5780"/>
                    </a:cubicBezTo>
                    <a:cubicBezTo>
                      <a:pt x="2723" y="5680"/>
                      <a:pt x="2723" y="5612"/>
                      <a:pt x="2756" y="5512"/>
                    </a:cubicBezTo>
                    <a:cubicBezTo>
                      <a:pt x="2857" y="5343"/>
                      <a:pt x="2924" y="5175"/>
                      <a:pt x="3059" y="5041"/>
                    </a:cubicBezTo>
                    <a:cubicBezTo>
                      <a:pt x="3193" y="4907"/>
                      <a:pt x="3361" y="4772"/>
                      <a:pt x="3529" y="4604"/>
                    </a:cubicBezTo>
                    <a:cubicBezTo>
                      <a:pt x="3731" y="4436"/>
                      <a:pt x="3932" y="4302"/>
                      <a:pt x="4201" y="4201"/>
                    </a:cubicBezTo>
                    <a:cubicBezTo>
                      <a:pt x="4437" y="4100"/>
                      <a:pt x="4739" y="4066"/>
                      <a:pt x="5041" y="3999"/>
                    </a:cubicBezTo>
                    <a:close/>
                    <a:moveTo>
                      <a:pt x="6755" y="0"/>
                    </a:moveTo>
                    <a:cubicBezTo>
                      <a:pt x="6634" y="61"/>
                      <a:pt x="6538" y="73"/>
                      <a:pt x="6450" y="73"/>
                    </a:cubicBezTo>
                    <a:cubicBezTo>
                      <a:pt x="6392" y="73"/>
                      <a:pt x="6339" y="67"/>
                      <a:pt x="6285" y="67"/>
                    </a:cubicBezTo>
                    <a:cubicBezTo>
                      <a:pt x="6184" y="67"/>
                      <a:pt x="6016" y="67"/>
                      <a:pt x="5814" y="101"/>
                    </a:cubicBezTo>
                    <a:cubicBezTo>
                      <a:pt x="5714" y="135"/>
                      <a:pt x="5546" y="202"/>
                      <a:pt x="5377" y="303"/>
                    </a:cubicBezTo>
                    <a:cubicBezTo>
                      <a:pt x="5209" y="403"/>
                      <a:pt x="5075" y="538"/>
                      <a:pt x="4941" y="639"/>
                    </a:cubicBezTo>
                    <a:cubicBezTo>
                      <a:pt x="4806" y="740"/>
                      <a:pt x="4739" y="874"/>
                      <a:pt x="4605" y="975"/>
                    </a:cubicBezTo>
                    <a:cubicBezTo>
                      <a:pt x="4470" y="1109"/>
                      <a:pt x="4369" y="1277"/>
                      <a:pt x="4201" y="1378"/>
                    </a:cubicBezTo>
                    <a:cubicBezTo>
                      <a:pt x="4033" y="1479"/>
                      <a:pt x="3899" y="1580"/>
                      <a:pt x="3764" y="1647"/>
                    </a:cubicBezTo>
                    <a:cubicBezTo>
                      <a:pt x="3697" y="1714"/>
                      <a:pt x="3630" y="1714"/>
                      <a:pt x="3563" y="1748"/>
                    </a:cubicBezTo>
                    <a:lnTo>
                      <a:pt x="3529" y="1748"/>
                    </a:lnTo>
                    <a:cubicBezTo>
                      <a:pt x="3193" y="1748"/>
                      <a:pt x="2891" y="1680"/>
                      <a:pt x="2689" y="1613"/>
                    </a:cubicBezTo>
                    <a:cubicBezTo>
                      <a:pt x="2521" y="1580"/>
                      <a:pt x="2353" y="1546"/>
                      <a:pt x="2118" y="1479"/>
                    </a:cubicBezTo>
                    <a:cubicBezTo>
                      <a:pt x="2050" y="1445"/>
                      <a:pt x="1950" y="1445"/>
                      <a:pt x="1882" y="1412"/>
                    </a:cubicBezTo>
                    <a:cubicBezTo>
                      <a:pt x="1748" y="1344"/>
                      <a:pt x="1614" y="1344"/>
                      <a:pt x="1513" y="1344"/>
                    </a:cubicBezTo>
                    <a:cubicBezTo>
                      <a:pt x="1244" y="1344"/>
                      <a:pt x="1042" y="1412"/>
                      <a:pt x="874" y="1479"/>
                    </a:cubicBezTo>
                    <a:cubicBezTo>
                      <a:pt x="673" y="1580"/>
                      <a:pt x="538" y="1680"/>
                      <a:pt x="370" y="1849"/>
                    </a:cubicBezTo>
                    <a:cubicBezTo>
                      <a:pt x="101" y="2117"/>
                      <a:pt x="1" y="2487"/>
                      <a:pt x="1" y="2991"/>
                    </a:cubicBezTo>
                    <a:cubicBezTo>
                      <a:pt x="1" y="3159"/>
                      <a:pt x="1" y="3361"/>
                      <a:pt x="34" y="3630"/>
                    </a:cubicBezTo>
                    <a:cubicBezTo>
                      <a:pt x="68" y="3831"/>
                      <a:pt x="101" y="4100"/>
                      <a:pt x="236" y="4268"/>
                    </a:cubicBezTo>
                    <a:cubicBezTo>
                      <a:pt x="404" y="4604"/>
                      <a:pt x="605" y="4940"/>
                      <a:pt x="908" y="5209"/>
                    </a:cubicBezTo>
                    <a:cubicBezTo>
                      <a:pt x="1177" y="5478"/>
                      <a:pt x="1446" y="5680"/>
                      <a:pt x="1849" y="5848"/>
                    </a:cubicBezTo>
                    <a:cubicBezTo>
                      <a:pt x="2387" y="6116"/>
                      <a:pt x="3025" y="6217"/>
                      <a:pt x="3731" y="6217"/>
                    </a:cubicBezTo>
                    <a:lnTo>
                      <a:pt x="4201" y="6217"/>
                    </a:lnTo>
                    <a:cubicBezTo>
                      <a:pt x="4974" y="6150"/>
                      <a:pt x="5781" y="5881"/>
                      <a:pt x="6520" y="5512"/>
                    </a:cubicBezTo>
                    <a:cubicBezTo>
                      <a:pt x="7226" y="5108"/>
                      <a:pt x="7763" y="4503"/>
                      <a:pt x="8032" y="3831"/>
                    </a:cubicBezTo>
                    <a:cubicBezTo>
                      <a:pt x="8200" y="3495"/>
                      <a:pt x="8268" y="3092"/>
                      <a:pt x="8268" y="2655"/>
                    </a:cubicBezTo>
                    <a:cubicBezTo>
                      <a:pt x="8268" y="2185"/>
                      <a:pt x="8200" y="1748"/>
                      <a:pt x="8066" y="1311"/>
                    </a:cubicBezTo>
                    <a:cubicBezTo>
                      <a:pt x="7932" y="975"/>
                      <a:pt x="7730" y="571"/>
                      <a:pt x="7293" y="269"/>
                    </a:cubicBezTo>
                    <a:cubicBezTo>
                      <a:pt x="7125" y="135"/>
                      <a:pt x="6923" y="67"/>
                      <a:pt x="67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7" name="Google Shape;187;p8"/>
            <p:cNvSpPr/>
            <p:nvPr/>
          </p:nvSpPr>
          <p:spPr>
            <a:xfrm>
              <a:off x="6933975" y="1187700"/>
              <a:ext cx="115125" cy="56325"/>
            </a:xfrm>
            <a:custGeom>
              <a:rect b="b" l="l" r="r" t="t"/>
              <a:pathLst>
                <a:path extrusionOk="0" h="2253" w="4605">
                  <a:moveTo>
                    <a:pt x="3126" y="1"/>
                  </a:moveTo>
                  <a:cubicBezTo>
                    <a:pt x="2723" y="1"/>
                    <a:pt x="2320" y="68"/>
                    <a:pt x="1883" y="202"/>
                  </a:cubicBezTo>
                  <a:cubicBezTo>
                    <a:pt x="1412" y="337"/>
                    <a:pt x="1043" y="538"/>
                    <a:pt x="673" y="807"/>
                  </a:cubicBezTo>
                  <a:cubicBezTo>
                    <a:pt x="538" y="908"/>
                    <a:pt x="404" y="1042"/>
                    <a:pt x="270" y="1210"/>
                  </a:cubicBezTo>
                  <a:cubicBezTo>
                    <a:pt x="135" y="1378"/>
                    <a:pt x="68" y="1580"/>
                    <a:pt x="1" y="1815"/>
                  </a:cubicBezTo>
                  <a:cubicBezTo>
                    <a:pt x="1" y="1849"/>
                    <a:pt x="1" y="1916"/>
                    <a:pt x="68" y="1983"/>
                  </a:cubicBezTo>
                  <a:cubicBezTo>
                    <a:pt x="102" y="2017"/>
                    <a:pt x="135" y="2051"/>
                    <a:pt x="236" y="2084"/>
                  </a:cubicBezTo>
                  <a:cubicBezTo>
                    <a:pt x="270" y="2151"/>
                    <a:pt x="303" y="2151"/>
                    <a:pt x="337" y="2151"/>
                  </a:cubicBezTo>
                  <a:cubicBezTo>
                    <a:pt x="606" y="2219"/>
                    <a:pt x="908" y="2252"/>
                    <a:pt x="1211" y="2252"/>
                  </a:cubicBezTo>
                  <a:cubicBezTo>
                    <a:pt x="1345" y="2252"/>
                    <a:pt x="1547" y="2252"/>
                    <a:pt x="1681" y="2219"/>
                  </a:cubicBezTo>
                  <a:cubicBezTo>
                    <a:pt x="2185" y="2185"/>
                    <a:pt x="2689" y="2051"/>
                    <a:pt x="3227" y="1849"/>
                  </a:cubicBezTo>
                  <a:cubicBezTo>
                    <a:pt x="3429" y="1748"/>
                    <a:pt x="3630" y="1681"/>
                    <a:pt x="3832" y="1546"/>
                  </a:cubicBezTo>
                  <a:cubicBezTo>
                    <a:pt x="4101" y="1412"/>
                    <a:pt x="4269" y="1311"/>
                    <a:pt x="4437" y="1143"/>
                  </a:cubicBezTo>
                  <a:cubicBezTo>
                    <a:pt x="4571" y="1009"/>
                    <a:pt x="4605" y="841"/>
                    <a:pt x="4605" y="673"/>
                  </a:cubicBezTo>
                  <a:cubicBezTo>
                    <a:pt x="4605" y="572"/>
                    <a:pt x="4538" y="505"/>
                    <a:pt x="4470" y="471"/>
                  </a:cubicBezTo>
                  <a:cubicBezTo>
                    <a:pt x="4437" y="370"/>
                    <a:pt x="4336" y="337"/>
                    <a:pt x="4269" y="303"/>
                  </a:cubicBezTo>
                  <a:cubicBezTo>
                    <a:pt x="4168" y="236"/>
                    <a:pt x="4101" y="202"/>
                    <a:pt x="4033" y="202"/>
                  </a:cubicBezTo>
                  <a:cubicBezTo>
                    <a:pt x="3966" y="169"/>
                    <a:pt x="3832" y="169"/>
                    <a:pt x="3765" y="135"/>
                  </a:cubicBezTo>
                  <a:cubicBezTo>
                    <a:pt x="3563" y="34"/>
                    <a:pt x="3328" y="34"/>
                    <a:pt x="312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8" name="Google Shape;188;p8"/>
          <p:cNvSpPr/>
          <p:nvPr/>
        </p:nvSpPr>
        <p:spPr>
          <a:xfrm>
            <a:off x="-519600" y="3814668"/>
            <a:ext cx="1994602" cy="1704648"/>
          </a:xfrm>
          <a:custGeom>
            <a:rect b="b" l="l" r="r" t="t"/>
            <a:pathLst>
              <a:path extrusionOk="0" h="64834" w="75862">
                <a:moveTo>
                  <a:pt x="27486" y="0"/>
                </a:moveTo>
                <a:cubicBezTo>
                  <a:pt x="14236" y="0"/>
                  <a:pt x="1" y="11922"/>
                  <a:pt x="4464" y="32119"/>
                </a:cubicBezTo>
                <a:cubicBezTo>
                  <a:pt x="7408" y="45427"/>
                  <a:pt x="22347" y="63271"/>
                  <a:pt x="37187" y="64723"/>
                </a:cubicBezTo>
                <a:cubicBezTo>
                  <a:pt x="37950" y="64797"/>
                  <a:pt x="38755" y="64834"/>
                  <a:pt x="39593" y="64834"/>
                </a:cubicBezTo>
                <a:cubicBezTo>
                  <a:pt x="53258" y="64834"/>
                  <a:pt x="75862" y="55139"/>
                  <a:pt x="69752" y="38346"/>
                </a:cubicBezTo>
                <a:cubicBezTo>
                  <a:pt x="65972" y="27962"/>
                  <a:pt x="54255" y="28240"/>
                  <a:pt x="46358" y="22849"/>
                </a:cubicBezTo>
                <a:cubicBezTo>
                  <a:pt x="38023" y="17180"/>
                  <a:pt x="46975" y="9660"/>
                  <a:pt x="39376" y="3872"/>
                </a:cubicBezTo>
                <a:cubicBezTo>
                  <a:pt x="35961" y="1249"/>
                  <a:pt x="31775" y="0"/>
                  <a:pt x="274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8"/>
          <p:cNvSpPr/>
          <p:nvPr/>
        </p:nvSpPr>
        <p:spPr>
          <a:xfrm rot="-5400000">
            <a:off x="1063772" y="4507185"/>
            <a:ext cx="362472" cy="319633"/>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8"/>
          <p:cNvSpPr/>
          <p:nvPr/>
        </p:nvSpPr>
        <p:spPr>
          <a:xfrm rot="-2700000">
            <a:off x="8069271" y="-492718"/>
            <a:ext cx="1402437" cy="1721733"/>
          </a:xfrm>
          <a:custGeom>
            <a:rect b="b" l="l" r="r" t="t"/>
            <a:pathLst>
              <a:path extrusionOk="0" h="68870" w="56098">
                <a:moveTo>
                  <a:pt x="27540" y="1"/>
                </a:moveTo>
                <a:cubicBezTo>
                  <a:pt x="25846" y="1"/>
                  <a:pt x="24016" y="377"/>
                  <a:pt x="22022" y="1226"/>
                </a:cubicBezTo>
                <a:cubicBezTo>
                  <a:pt x="3980" y="8924"/>
                  <a:pt x="18521" y="22730"/>
                  <a:pt x="17626" y="35302"/>
                </a:cubicBezTo>
                <a:cubicBezTo>
                  <a:pt x="16950" y="44552"/>
                  <a:pt x="1" y="49286"/>
                  <a:pt x="7799" y="60247"/>
                </a:cubicBezTo>
                <a:cubicBezTo>
                  <a:pt x="12119" y="66326"/>
                  <a:pt x="17081" y="68870"/>
                  <a:pt x="22065" y="68870"/>
                </a:cubicBezTo>
                <a:cubicBezTo>
                  <a:pt x="38955" y="68870"/>
                  <a:pt x="56098" y="39657"/>
                  <a:pt x="49355" y="19766"/>
                </a:cubicBezTo>
                <a:cubicBezTo>
                  <a:pt x="42898" y="13377"/>
                  <a:pt x="37638" y="1"/>
                  <a:pt x="2754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8"/>
          <p:cNvSpPr/>
          <p:nvPr/>
        </p:nvSpPr>
        <p:spPr>
          <a:xfrm rot="-5400000">
            <a:off x="7401502" y="4010007"/>
            <a:ext cx="232192" cy="204752"/>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8"/>
          <p:cNvSpPr/>
          <p:nvPr/>
        </p:nvSpPr>
        <p:spPr>
          <a:xfrm rot="-5400000">
            <a:off x="7657455" y="4236950"/>
            <a:ext cx="143296" cy="126355"/>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8"/>
          <p:cNvSpPr/>
          <p:nvPr/>
        </p:nvSpPr>
        <p:spPr>
          <a:xfrm rot="2527600">
            <a:off x="7584927" y="496776"/>
            <a:ext cx="227865" cy="593777"/>
          </a:xfrm>
          <a:custGeom>
            <a:rect b="b" l="l" r="r" t="t"/>
            <a:pathLst>
              <a:path extrusionOk="0" h="26186" w="10049">
                <a:moveTo>
                  <a:pt x="6026" y="9334"/>
                </a:moveTo>
                <a:cubicBezTo>
                  <a:pt x="6036" y="9343"/>
                  <a:pt x="6050" y="9343"/>
                  <a:pt x="6050" y="9343"/>
                </a:cubicBezTo>
                <a:cubicBezTo>
                  <a:pt x="6042" y="9340"/>
                  <a:pt x="6034" y="9337"/>
                  <a:pt x="6026" y="9334"/>
                </a:cubicBezTo>
                <a:close/>
                <a:moveTo>
                  <a:pt x="3093" y="8839"/>
                </a:moveTo>
                <a:cubicBezTo>
                  <a:pt x="3529" y="8839"/>
                  <a:pt x="3899" y="8839"/>
                  <a:pt x="4336" y="8872"/>
                </a:cubicBezTo>
                <a:cubicBezTo>
                  <a:pt x="4899" y="8972"/>
                  <a:pt x="5494" y="9136"/>
                  <a:pt x="6026" y="9334"/>
                </a:cubicBezTo>
                <a:lnTo>
                  <a:pt x="6026" y="9334"/>
                </a:lnTo>
                <a:cubicBezTo>
                  <a:pt x="6021" y="9329"/>
                  <a:pt x="6016" y="9321"/>
                  <a:pt x="6016" y="9309"/>
                </a:cubicBezTo>
                <a:lnTo>
                  <a:pt x="6016" y="9309"/>
                </a:lnTo>
                <a:cubicBezTo>
                  <a:pt x="6016" y="9309"/>
                  <a:pt x="6050" y="9309"/>
                  <a:pt x="6050" y="9343"/>
                </a:cubicBezTo>
                <a:cubicBezTo>
                  <a:pt x="6420" y="9511"/>
                  <a:pt x="6756" y="9679"/>
                  <a:pt x="7092" y="9914"/>
                </a:cubicBezTo>
                <a:cubicBezTo>
                  <a:pt x="6554" y="10351"/>
                  <a:pt x="5983" y="10654"/>
                  <a:pt x="5344" y="10922"/>
                </a:cubicBezTo>
                <a:cubicBezTo>
                  <a:pt x="4605" y="11225"/>
                  <a:pt x="3865" y="11426"/>
                  <a:pt x="3126" y="11561"/>
                </a:cubicBezTo>
                <a:cubicBezTo>
                  <a:pt x="2925" y="11578"/>
                  <a:pt x="2731" y="11586"/>
                  <a:pt x="2542" y="11586"/>
                </a:cubicBezTo>
                <a:cubicBezTo>
                  <a:pt x="2353" y="11586"/>
                  <a:pt x="2168" y="11578"/>
                  <a:pt x="1984" y="11561"/>
                </a:cubicBezTo>
                <a:lnTo>
                  <a:pt x="1479" y="11426"/>
                </a:lnTo>
                <a:cubicBezTo>
                  <a:pt x="1379" y="11393"/>
                  <a:pt x="1345" y="11359"/>
                  <a:pt x="1244" y="11292"/>
                </a:cubicBezTo>
                <a:lnTo>
                  <a:pt x="1177" y="11225"/>
                </a:lnTo>
                <a:cubicBezTo>
                  <a:pt x="1143" y="11191"/>
                  <a:pt x="1143" y="11158"/>
                  <a:pt x="1076" y="11090"/>
                </a:cubicBezTo>
                <a:cubicBezTo>
                  <a:pt x="1076" y="11057"/>
                  <a:pt x="1043" y="11023"/>
                  <a:pt x="1043" y="10956"/>
                </a:cubicBezTo>
                <a:lnTo>
                  <a:pt x="1043" y="10721"/>
                </a:lnTo>
                <a:lnTo>
                  <a:pt x="1177" y="10217"/>
                </a:lnTo>
                <a:cubicBezTo>
                  <a:pt x="1244" y="10049"/>
                  <a:pt x="1345" y="9881"/>
                  <a:pt x="1479" y="9713"/>
                </a:cubicBezTo>
                <a:lnTo>
                  <a:pt x="1849" y="9343"/>
                </a:lnTo>
                <a:cubicBezTo>
                  <a:pt x="2017" y="9208"/>
                  <a:pt x="2185" y="9141"/>
                  <a:pt x="2353" y="9040"/>
                </a:cubicBezTo>
                <a:cubicBezTo>
                  <a:pt x="2588" y="8973"/>
                  <a:pt x="2857" y="8872"/>
                  <a:pt x="3093" y="8839"/>
                </a:cubicBezTo>
                <a:close/>
                <a:moveTo>
                  <a:pt x="6722" y="15627"/>
                </a:moveTo>
                <a:cubicBezTo>
                  <a:pt x="6722" y="15627"/>
                  <a:pt x="6756" y="15627"/>
                  <a:pt x="6756" y="15694"/>
                </a:cubicBezTo>
                <a:cubicBezTo>
                  <a:pt x="6756" y="15627"/>
                  <a:pt x="6756" y="15627"/>
                  <a:pt x="6722" y="15627"/>
                </a:cubicBezTo>
                <a:close/>
                <a:moveTo>
                  <a:pt x="2992" y="15795"/>
                </a:moveTo>
                <a:cubicBezTo>
                  <a:pt x="2958" y="15795"/>
                  <a:pt x="2958" y="15795"/>
                  <a:pt x="2891" y="15862"/>
                </a:cubicBezTo>
                <a:cubicBezTo>
                  <a:pt x="2925" y="15862"/>
                  <a:pt x="2925" y="15795"/>
                  <a:pt x="2992" y="15795"/>
                </a:cubicBezTo>
                <a:close/>
                <a:moveTo>
                  <a:pt x="4370" y="15358"/>
                </a:moveTo>
                <a:cubicBezTo>
                  <a:pt x="4874" y="15358"/>
                  <a:pt x="5344" y="15358"/>
                  <a:pt x="5815" y="15392"/>
                </a:cubicBezTo>
                <a:cubicBezTo>
                  <a:pt x="6117" y="15426"/>
                  <a:pt x="6487" y="15526"/>
                  <a:pt x="6823" y="15627"/>
                </a:cubicBezTo>
                <a:cubicBezTo>
                  <a:pt x="7024" y="15728"/>
                  <a:pt x="7260" y="15862"/>
                  <a:pt x="7428" y="16030"/>
                </a:cubicBezTo>
                <a:lnTo>
                  <a:pt x="7495" y="16064"/>
                </a:lnTo>
                <a:cubicBezTo>
                  <a:pt x="7192" y="16367"/>
                  <a:pt x="6890" y="16635"/>
                  <a:pt x="6588" y="16904"/>
                </a:cubicBezTo>
                <a:cubicBezTo>
                  <a:pt x="6184" y="17240"/>
                  <a:pt x="5714" y="17475"/>
                  <a:pt x="5210" y="17711"/>
                </a:cubicBezTo>
                <a:cubicBezTo>
                  <a:pt x="4840" y="17879"/>
                  <a:pt x="4470" y="17946"/>
                  <a:pt x="4067" y="18047"/>
                </a:cubicBezTo>
                <a:cubicBezTo>
                  <a:pt x="3916" y="18064"/>
                  <a:pt x="3773" y="18072"/>
                  <a:pt x="3626" y="18072"/>
                </a:cubicBezTo>
                <a:cubicBezTo>
                  <a:pt x="3479" y="18072"/>
                  <a:pt x="3328" y="18064"/>
                  <a:pt x="3160" y="18047"/>
                </a:cubicBezTo>
                <a:cubicBezTo>
                  <a:pt x="2891" y="17980"/>
                  <a:pt x="2656" y="17912"/>
                  <a:pt x="2387" y="17812"/>
                </a:cubicBezTo>
                <a:cubicBezTo>
                  <a:pt x="2185" y="17744"/>
                  <a:pt x="2017" y="17610"/>
                  <a:pt x="1849" y="17475"/>
                </a:cubicBezTo>
                <a:cubicBezTo>
                  <a:pt x="1782" y="17408"/>
                  <a:pt x="1681" y="17375"/>
                  <a:pt x="1647" y="17274"/>
                </a:cubicBezTo>
                <a:cubicBezTo>
                  <a:pt x="1614" y="17240"/>
                  <a:pt x="1614" y="17207"/>
                  <a:pt x="1547" y="17139"/>
                </a:cubicBezTo>
                <a:cubicBezTo>
                  <a:pt x="1547" y="17106"/>
                  <a:pt x="1513" y="17072"/>
                  <a:pt x="1513" y="17039"/>
                </a:cubicBezTo>
                <a:lnTo>
                  <a:pt x="1513" y="16938"/>
                </a:lnTo>
                <a:cubicBezTo>
                  <a:pt x="1513" y="16904"/>
                  <a:pt x="1547" y="16871"/>
                  <a:pt x="1547" y="16803"/>
                </a:cubicBezTo>
                <a:cubicBezTo>
                  <a:pt x="1614" y="16736"/>
                  <a:pt x="1647" y="16703"/>
                  <a:pt x="1681" y="16602"/>
                </a:cubicBezTo>
                <a:cubicBezTo>
                  <a:pt x="1816" y="16467"/>
                  <a:pt x="1883" y="16333"/>
                  <a:pt x="2017" y="16266"/>
                </a:cubicBezTo>
                <a:cubicBezTo>
                  <a:pt x="2252" y="16064"/>
                  <a:pt x="2555" y="15930"/>
                  <a:pt x="2857" y="15762"/>
                </a:cubicBezTo>
                <a:cubicBezTo>
                  <a:pt x="3361" y="15560"/>
                  <a:pt x="3865" y="15426"/>
                  <a:pt x="4370" y="15358"/>
                </a:cubicBezTo>
                <a:close/>
                <a:moveTo>
                  <a:pt x="4370" y="1"/>
                </a:moveTo>
                <a:cubicBezTo>
                  <a:pt x="4067" y="101"/>
                  <a:pt x="3865" y="101"/>
                  <a:pt x="3597" y="135"/>
                </a:cubicBezTo>
                <a:cubicBezTo>
                  <a:pt x="3496" y="135"/>
                  <a:pt x="3361" y="169"/>
                  <a:pt x="3294" y="269"/>
                </a:cubicBezTo>
                <a:cubicBezTo>
                  <a:pt x="3193" y="337"/>
                  <a:pt x="3160" y="471"/>
                  <a:pt x="3160" y="605"/>
                </a:cubicBezTo>
                <a:cubicBezTo>
                  <a:pt x="3160" y="740"/>
                  <a:pt x="3193" y="841"/>
                  <a:pt x="3294" y="941"/>
                </a:cubicBezTo>
                <a:cubicBezTo>
                  <a:pt x="3352" y="1000"/>
                  <a:pt x="3460" y="1083"/>
                  <a:pt x="3554" y="1083"/>
                </a:cubicBezTo>
                <a:cubicBezTo>
                  <a:pt x="3568" y="1083"/>
                  <a:pt x="3583" y="1081"/>
                  <a:pt x="3597" y="1076"/>
                </a:cubicBezTo>
                <a:cubicBezTo>
                  <a:pt x="3832" y="1042"/>
                  <a:pt x="4059" y="1026"/>
                  <a:pt x="4286" y="1026"/>
                </a:cubicBezTo>
                <a:cubicBezTo>
                  <a:pt x="4512" y="1026"/>
                  <a:pt x="4739" y="1042"/>
                  <a:pt x="4974" y="1076"/>
                </a:cubicBezTo>
                <a:cubicBezTo>
                  <a:pt x="5344" y="1110"/>
                  <a:pt x="5714" y="1244"/>
                  <a:pt x="6083" y="1345"/>
                </a:cubicBezTo>
                <a:cubicBezTo>
                  <a:pt x="6420" y="1513"/>
                  <a:pt x="6756" y="1681"/>
                  <a:pt x="7058" y="1916"/>
                </a:cubicBezTo>
                <a:cubicBezTo>
                  <a:pt x="7360" y="2151"/>
                  <a:pt x="7663" y="2454"/>
                  <a:pt x="7898" y="2756"/>
                </a:cubicBezTo>
                <a:cubicBezTo>
                  <a:pt x="8201" y="3126"/>
                  <a:pt x="8402" y="3496"/>
                  <a:pt x="8570" y="3966"/>
                </a:cubicBezTo>
                <a:cubicBezTo>
                  <a:pt x="8738" y="4436"/>
                  <a:pt x="8873" y="4873"/>
                  <a:pt x="8940" y="5377"/>
                </a:cubicBezTo>
                <a:cubicBezTo>
                  <a:pt x="9041" y="5949"/>
                  <a:pt x="9041" y="6486"/>
                  <a:pt x="8940" y="7024"/>
                </a:cubicBezTo>
                <a:cubicBezTo>
                  <a:pt x="8906" y="7394"/>
                  <a:pt x="8839" y="7730"/>
                  <a:pt x="8705" y="8066"/>
                </a:cubicBezTo>
                <a:cubicBezTo>
                  <a:pt x="8570" y="8335"/>
                  <a:pt x="8402" y="8570"/>
                  <a:pt x="8234" y="8839"/>
                </a:cubicBezTo>
                <a:cubicBezTo>
                  <a:pt x="8100" y="9007"/>
                  <a:pt x="7965" y="9141"/>
                  <a:pt x="7797" y="9309"/>
                </a:cubicBezTo>
                <a:cubicBezTo>
                  <a:pt x="7495" y="9040"/>
                  <a:pt x="7092" y="8839"/>
                  <a:pt x="6688" y="8671"/>
                </a:cubicBezTo>
                <a:cubicBezTo>
                  <a:pt x="5882" y="8301"/>
                  <a:pt x="5075" y="8032"/>
                  <a:pt x="4202" y="7965"/>
                </a:cubicBezTo>
                <a:cubicBezTo>
                  <a:pt x="4017" y="7931"/>
                  <a:pt x="3832" y="7915"/>
                  <a:pt x="3643" y="7915"/>
                </a:cubicBezTo>
                <a:cubicBezTo>
                  <a:pt x="3454" y="7915"/>
                  <a:pt x="3261" y="7931"/>
                  <a:pt x="3059" y="7965"/>
                </a:cubicBezTo>
                <a:cubicBezTo>
                  <a:pt x="2857" y="7999"/>
                  <a:pt x="2689" y="7999"/>
                  <a:pt x="2488" y="8066"/>
                </a:cubicBezTo>
                <a:cubicBezTo>
                  <a:pt x="2252" y="8133"/>
                  <a:pt x="2084" y="8200"/>
                  <a:pt x="1883" y="8301"/>
                </a:cubicBezTo>
                <a:cubicBezTo>
                  <a:pt x="1547" y="8469"/>
                  <a:pt x="1244" y="8671"/>
                  <a:pt x="975" y="8906"/>
                </a:cubicBezTo>
                <a:cubicBezTo>
                  <a:pt x="673" y="9208"/>
                  <a:pt x="471" y="9578"/>
                  <a:pt x="303" y="9981"/>
                </a:cubicBezTo>
                <a:cubicBezTo>
                  <a:pt x="68" y="10519"/>
                  <a:pt x="1" y="11090"/>
                  <a:pt x="303" y="11662"/>
                </a:cubicBezTo>
                <a:cubicBezTo>
                  <a:pt x="538" y="12099"/>
                  <a:pt x="1043" y="12367"/>
                  <a:pt x="1547" y="12435"/>
                </a:cubicBezTo>
                <a:cubicBezTo>
                  <a:pt x="1827" y="12494"/>
                  <a:pt x="2113" y="12520"/>
                  <a:pt x="2400" y="12520"/>
                </a:cubicBezTo>
                <a:cubicBezTo>
                  <a:pt x="2768" y="12520"/>
                  <a:pt x="3137" y="12477"/>
                  <a:pt x="3496" y="12401"/>
                </a:cubicBezTo>
                <a:cubicBezTo>
                  <a:pt x="4202" y="12267"/>
                  <a:pt x="4874" y="12065"/>
                  <a:pt x="5546" y="11763"/>
                </a:cubicBezTo>
                <a:cubicBezTo>
                  <a:pt x="6251" y="11494"/>
                  <a:pt x="6957" y="11090"/>
                  <a:pt x="7596" y="10654"/>
                </a:cubicBezTo>
                <a:cubicBezTo>
                  <a:pt x="7697" y="10586"/>
                  <a:pt x="7730" y="10519"/>
                  <a:pt x="7797" y="10486"/>
                </a:cubicBezTo>
                <a:cubicBezTo>
                  <a:pt x="8033" y="10654"/>
                  <a:pt x="8201" y="10855"/>
                  <a:pt x="8369" y="11057"/>
                </a:cubicBezTo>
                <a:cubicBezTo>
                  <a:pt x="8469" y="11258"/>
                  <a:pt x="8604" y="11426"/>
                  <a:pt x="8738" y="11662"/>
                </a:cubicBezTo>
                <a:cubicBezTo>
                  <a:pt x="8806" y="11863"/>
                  <a:pt x="8873" y="12099"/>
                  <a:pt x="8906" y="12334"/>
                </a:cubicBezTo>
                <a:cubicBezTo>
                  <a:pt x="8940" y="12603"/>
                  <a:pt x="8940" y="12905"/>
                  <a:pt x="8906" y="13241"/>
                </a:cubicBezTo>
                <a:cubicBezTo>
                  <a:pt x="8873" y="13611"/>
                  <a:pt x="8738" y="14014"/>
                  <a:pt x="8570" y="14384"/>
                </a:cubicBezTo>
                <a:cubicBezTo>
                  <a:pt x="8402" y="14720"/>
                  <a:pt x="8234" y="15056"/>
                  <a:pt x="8033" y="15358"/>
                </a:cubicBezTo>
                <a:lnTo>
                  <a:pt x="7932" y="15258"/>
                </a:lnTo>
                <a:cubicBezTo>
                  <a:pt x="7596" y="15022"/>
                  <a:pt x="7260" y="14854"/>
                  <a:pt x="6890" y="14686"/>
                </a:cubicBezTo>
                <a:cubicBezTo>
                  <a:pt x="6520" y="14552"/>
                  <a:pt x="6083" y="14451"/>
                  <a:pt x="5714" y="14417"/>
                </a:cubicBezTo>
                <a:cubicBezTo>
                  <a:pt x="5529" y="14401"/>
                  <a:pt x="5327" y="14392"/>
                  <a:pt x="5126" y="14392"/>
                </a:cubicBezTo>
                <a:cubicBezTo>
                  <a:pt x="4924" y="14392"/>
                  <a:pt x="4722" y="14401"/>
                  <a:pt x="4538" y="14417"/>
                </a:cubicBezTo>
                <a:cubicBezTo>
                  <a:pt x="3731" y="14518"/>
                  <a:pt x="2992" y="14720"/>
                  <a:pt x="2252" y="15056"/>
                </a:cubicBezTo>
                <a:cubicBezTo>
                  <a:pt x="1715" y="15291"/>
                  <a:pt x="1143" y="15728"/>
                  <a:pt x="807" y="16232"/>
                </a:cubicBezTo>
                <a:cubicBezTo>
                  <a:pt x="673" y="16467"/>
                  <a:pt x="538" y="16736"/>
                  <a:pt x="572" y="17039"/>
                </a:cubicBezTo>
                <a:cubicBezTo>
                  <a:pt x="572" y="17375"/>
                  <a:pt x="707" y="17644"/>
                  <a:pt x="908" y="17912"/>
                </a:cubicBezTo>
                <a:cubicBezTo>
                  <a:pt x="1143" y="18148"/>
                  <a:pt x="1412" y="18383"/>
                  <a:pt x="1715" y="18551"/>
                </a:cubicBezTo>
                <a:cubicBezTo>
                  <a:pt x="2084" y="18753"/>
                  <a:pt x="2521" y="18887"/>
                  <a:pt x="2992" y="18954"/>
                </a:cubicBezTo>
                <a:cubicBezTo>
                  <a:pt x="3193" y="18988"/>
                  <a:pt x="3429" y="18988"/>
                  <a:pt x="3664" y="18988"/>
                </a:cubicBezTo>
                <a:cubicBezTo>
                  <a:pt x="3899" y="18988"/>
                  <a:pt x="4168" y="18954"/>
                  <a:pt x="4370" y="18921"/>
                </a:cubicBezTo>
                <a:cubicBezTo>
                  <a:pt x="4840" y="18820"/>
                  <a:pt x="5243" y="18719"/>
                  <a:pt x="5680" y="18484"/>
                </a:cubicBezTo>
                <a:cubicBezTo>
                  <a:pt x="6554" y="18114"/>
                  <a:pt x="7293" y="17543"/>
                  <a:pt x="7932" y="16871"/>
                </a:cubicBezTo>
                <a:lnTo>
                  <a:pt x="8100" y="16703"/>
                </a:lnTo>
                <a:cubicBezTo>
                  <a:pt x="8369" y="17039"/>
                  <a:pt x="8570" y="17375"/>
                  <a:pt x="8738" y="17744"/>
                </a:cubicBezTo>
                <a:cubicBezTo>
                  <a:pt x="8873" y="18047"/>
                  <a:pt x="8940" y="18316"/>
                  <a:pt x="8974" y="18652"/>
                </a:cubicBezTo>
                <a:cubicBezTo>
                  <a:pt x="9041" y="18954"/>
                  <a:pt x="9041" y="19257"/>
                  <a:pt x="8974" y="19559"/>
                </a:cubicBezTo>
                <a:cubicBezTo>
                  <a:pt x="8940" y="19895"/>
                  <a:pt x="8873" y="20164"/>
                  <a:pt x="8738" y="20466"/>
                </a:cubicBezTo>
                <a:cubicBezTo>
                  <a:pt x="8570" y="20903"/>
                  <a:pt x="8301" y="21273"/>
                  <a:pt x="8066" y="21609"/>
                </a:cubicBezTo>
                <a:cubicBezTo>
                  <a:pt x="7629" y="22147"/>
                  <a:pt x="7125" y="22617"/>
                  <a:pt x="6588" y="23020"/>
                </a:cubicBezTo>
                <a:cubicBezTo>
                  <a:pt x="5755" y="23653"/>
                  <a:pt x="4857" y="24187"/>
                  <a:pt x="3892" y="24621"/>
                </a:cubicBezTo>
                <a:lnTo>
                  <a:pt x="3892" y="24621"/>
                </a:lnTo>
                <a:cubicBezTo>
                  <a:pt x="3896" y="24617"/>
                  <a:pt x="3899" y="24610"/>
                  <a:pt x="3899" y="24600"/>
                </a:cubicBezTo>
                <a:cubicBezTo>
                  <a:pt x="3865" y="24600"/>
                  <a:pt x="3865" y="24634"/>
                  <a:pt x="3832" y="24634"/>
                </a:cubicBezTo>
                <a:cubicBezTo>
                  <a:pt x="3193" y="24869"/>
                  <a:pt x="2555" y="25104"/>
                  <a:pt x="1916" y="25272"/>
                </a:cubicBezTo>
                <a:cubicBezTo>
                  <a:pt x="1681" y="25306"/>
                  <a:pt x="1547" y="25608"/>
                  <a:pt x="1580" y="25843"/>
                </a:cubicBezTo>
                <a:cubicBezTo>
                  <a:pt x="1669" y="26079"/>
                  <a:pt x="1860" y="26186"/>
                  <a:pt x="2088" y="26186"/>
                </a:cubicBezTo>
                <a:cubicBezTo>
                  <a:pt x="2119" y="26186"/>
                  <a:pt x="2152" y="26184"/>
                  <a:pt x="2185" y="26179"/>
                </a:cubicBezTo>
                <a:cubicBezTo>
                  <a:pt x="3059" y="25978"/>
                  <a:pt x="3899" y="25675"/>
                  <a:pt x="4739" y="25306"/>
                </a:cubicBezTo>
                <a:cubicBezTo>
                  <a:pt x="5613" y="24869"/>
                  <a:pt x="6453" y="24365"/>
                  <a:pt x="7260" y="23760"/>
                </a:cubicBezTo>
                <a:cubicBezTo>
                  <a:pt x="8705" y="22651"/>
                  <a:pt x="9948" y="21071"/>
                  <a:pt x="9982" y="19156"/>
                </a:cubicBezTo>
                <a:cubicBezTo>
                  <a:pt x="9982" y="18148"/>
                  <a:pt x="9612" y="17240"/>
                  <a:pt x="9074" y="16400"/>
                </a:cubicBezTo>
                <a:cubicBezTo>
                  <a:pt x="8974" y="16266"/>
                  <a:pt x="8873" y="16131"/>
                  <a:pt x="8772" y="15963"/>
                </a:cubicBezTo>
                <a:cubicBezTo>
                  <a:pt x="9108" y="15526"/>
                  <a:pt x="9377" y="15022"/>
                  <a:pt x="9578" y="14518"/>
                </a:cubicBezTo>
                <a:cubicBezTo>
                  <a:pt x="9915" y="13678"/>
                  <a:pt x="9982" y="12771"/>
                  <a:pt x="9814" y="11897"/>
                </a:cubicBezTo>
                <a:cubicBezTo>
                  <a:pt x="9646" y="11158"/>
                  <a:pt x="9242" y="10519"/>
                  <a:pt x="8738" y="9981"/>
                </a:cubicBezTo>
                <a:lnTo>
                  <a:pt x="8570" y="9813"/>
                </a:lnTo>
                <a:cubicBezTo>
                  <a:pt x="8806" y="9545"/>
                  <a:pt x="9041" y="9242"/>
                  <a:pt x="9242" y="8973"/>
                </a:cubicBezTo>
                <a:cubicBezTo>
                  <a:pt x="9444" y="8671"/>
                  <a:pt x="9578" y="8335"/>
                  <a:pt x="9713" y="7999"/>
                </a:cubicBezTo>
                <a:cubicBezTo>
                  <a:pt x="9780" y="7797"/>
                  <a:pt x="9780" y="7562"/>
                  <a:pt x="9814" y="7394"/>
                </a:cubicBezTo>
                <a:lnTo>
                  <a:pt x="9948" y="6520"/>
                </a:lnTo>
                <a:cubicBezTo>
                  <a:pt x="10049" y="5478"/>
                  <a:pt x="9814" y="4436"/>
                  <a:pt x="9410" y="3462"/>
                </a:cubicBezTo>
                <a:cubicBezTo>
                  <a:pt x="8940" y="2353"/>
                  <a:pt x="8201" y="1446"/>
                  <a:pt x="7192" y="807"/>
                </a:cubicBezTo>
                <a:cubicBezTo>
                  <a:pt x="6352" y="269"/>
                  <a:pt x="5344" y="1"/>
                  <a:pt x="4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8"/>
          <p:cNvSpPr/>
          <p:nvPr/>
        </p:nvSpPr>
        <p:spPr>
          <a:xfrm rot="2871926">
            <a:off x="1206990" y="3928112"/>
            <a:ext cx="215958" cy="603648"/>
          </a:xfrm>
          <a:custGeom>
            <a:rect b="b" l="l" r="r" t="t"/>
            <a:pathLst>
              <a:path extrusionOk="0" h="24145" w="8638">
                <a:moveTo>
                  <a:pt x="4604" y="2353"/>
                </a:moveTo>
                <a:lnTo>
                  <a:pt x="4537" y="2420"/>
                </a:lnTo>
                <a:cubicBezTo>
                  <a:pt x="4537" y="2420"/>
                  <a:pt x="4604" y="2420"/>
                  <a:pt x="4604" y="2353"/>
                </a:cubicBezTo>
                <a:close/>
                <a:moveTo>
                  <a:pt x="2823" y="4134"/>
                </a:moveTo>
                <a:lnTo>
                  <a:pt x="2823" y="4134"/>
                </a:lnTo>
                <a:cubicBezTo>
                  <a:pt x="2823" y="4134"/>
                  <a:pt x="2790" y="4167"/>
                  <a:pt x="2790" y="4201"/>
                </a:cubicBezTo>
                <a:lnTo>
                  <a:pt x="2790" y="4201"/>
                </a:lnTo>
                <a:cubicBezTo>
                  <a:pt x="2790" y="4168"/>
                  <a:pt x="2823" y="4168"/>
                  <a:pt x="2823" y="4134"/>
                </a:cubicBezTo>
                <a:close/>
                <a:moveTo>
                  <a:pt x="1580" y="6218"/>
                </a:moveTo>
                <a:lnTo>
                  <a:pt x="1580" y="6218"/>
                </a:lnTo>
                <a:cubicBezTo>
                  <a:pt x="1580" y="6218"/>
                  <a:pt x="1580" y="6246"/>
                  <a:pt x="1561" y="6266"/>
                </a:cubicBezTo>
                <a:lnTo>
                  <a:pt x="1561" y="6266"/>
                </a:lnTo>
                <a:cubicBezTo>
                  <a:pt x="1572" y="6256"/>
                  <a:pt x="1580" y="6241"/>
                  <a:pt x="1580" y="6218"/>
                </a:cubicBezTo>
                <a:close/>
                <a:moveTo>
                  <a:pt x="1561" y="6266"/>
                </a:moveTo>
                <a:cubicBezTo>
                  <a:pt x="1541" y="6285"/>
                  <a:pt x="1513" y="6285"/>
                  <a:pt x="1513" y="6285"/>
                </a:cubicBezTo>
                <a:cubicBezTo>
                  <a:pt x="1536" y="6285"/>
                  <a:pt x="1551" y="6277"/>
                  <a:pt x="1561" y="6266"/>
                </a:cubicBezTo>
                <a:close/>
                <a:moveTo>
                  <a:pt x="5445" y="8536"/>
                </a:moveTo>
                <a:cubicBezTo>
                  <a:pt x="5478" y="8570"/>
                  <a:pt x="5613" y="8570"/>
                  <a:pt x="5680" y="8570"/>
                </a:cubicBezTo>
                <a:cubicBezTo>
                  <a:pt x="5781" y="8570"/>
                  <a:pt x="5814" y="8637"/>
                  <a:pt x="5881" y="8637"/>
                </a:cubicBezTo>
                <a:cubicBezTo>
                  <a:pt x="5949" y="8671"/>
                  <a:pt x="5982" y="8671"/>
                  <a:pt x="6049" y="8704"/>
                </a:cubicBezTo>
                <a:cubicBezTo>
                  <a:pt x="6117" y="8738"/>
                  <a:pt x="6184" y="8805"/>
                  <a:pt x="6217" y="8872"/>
                </a:cubicBezTo>
                <a:lnTo>
                  <a:pt x="6352" y="9141"/>
                </a:lnTo>
                <a:cubicBezTo>
                  <a:pt x="6386" y="9242"/>
                  <a:pt x="6453" y="9377"/>
                  <a:pt x="6453" y="9511"/>
                </a:cubicBezTo>
                <a:lnTo>
                  <a:pt x="6453" y="9981"/>
                </a:lnTo>
                <a:cubicBezTo>
                  <a:pt x="6386" y="10149"/>
                  <a:pt x="6352" y="10318"/>
                  <a:pt x="6318" y="10418"/>
                </a:cubicBezTo>
                <a:cubicBezTo>
                  <a:pt x="6217" y="10553"/>
                  <a:pt x="6184" y="10687"/>
                  <a:pt x="6117" y="10822"/>
                </a:cubicBezTo>
                <a:lnTo>
                  <a:pt x="5848" y="11057"/>
                </a:lnTo>
                <a:cubicBezTo>
                  <a:pt x="5713" y="11158"/>
                  <a:pt x="5613" y="11225"/>
                  <a:pt x="5478" y="11258"/>
                </a:cubicBezTo>
                <a:cubicBezTo>
                  <a:pt x="5310" y="11326"/>
                  <a:pt x="5142" y="11359"/>
                  <a:pt x="5008" y="11393"/>
                </a:cubicBezTo>
                <a:cubicBezTo>
                  <a:pt x="4890" y="11410"/>
                  <a:pt x="4764" y="11418"/>
                  <a:pt x="4630" y="11418"/>
                </a:cubicBezTo>
                <a:cubicBezTo>
                  <a:pt x="4495" y="11418"/>
                  <a:pt x="4352" y="11410"/>
                  <a:pt x="4201" y="11393"/>
                </a:cubicBezTo>
                <a:cubicBezTo>
                  <a:pt x="3798" y="11359"/>
                  <a:pt x="3428" y="11225"/>
                  <a:pt x="3025" y="11057"/>
                </a:cubicBezTo>
                <a:cubicBezTo>
                  <a:pt x="2857" y="10990"/>
                  <a:pt x="2756" y="10922"/>
                  <a:pt x="2622" y="10855"/>
                </a:cubicBezTo>
                <a:cubicBezTo>
                  <a:pt x="2689" y="10654"/>
                  <a:pt x="2823" y="10486"/>
                  <a:pt x="2958" y="10318"/>
                </a:cubicBezTo>
                <a:cubicBezTo>
                  <a:pt x="3126" y="10082"/>
                  <a:pt x="3294" y="9914"/>
                  <a:pt x="3462" y="9746"/>
                </a:cubicBezTo>
                <a:cubicBezTo>
                  <a:pt x="3663" y="9545"/>
                  <a:pt x="3865" y="9343"/>
                  <a:pt x="4134" y="9175"/>
                </a:cubicBezTo>
                <a:cubicBezTo>
                  <a:pt x="4369" y="8973"/>
                  <a:pt x="4672" y="8805"/>
                  <a:pt x="4974" y="8671"/>
                </a:cubicBezTo>
                <a:cubicBezTo>
                  <a:pt x="5109" y="8637"/>
                  <a:pt x="5277" y="8570"/>
                  <a:pt x="5445" y="8536"/>
                </a:cubicBezTo>
                <a:close/>
                <a:moveTo>
                  <a:pt x="5243" y="15090"/>
                </a:moveTo>
                <a:cubicBezTo>
                  <a:pt x="5445" y="15123"/>
                  <a:pt x="5646" y="15123"/>
                  <a:pt x="5814" y="15123"/>
                </a:cubicBezTo>
                <a:cubicBezTo>
                  <a:pt x="5881" y="15123"/>
                  <a:pt x="6016" y="15190"/>
                  <a:pt x="6117" y="15224"/>
                </a:cubicBezTo>
                <a:cubicBezTo>
                  <a:pt x="6150" y="15224"/>
                  <a:pt x="6184" y="15258"/>
                  <a:pt x="6217" y="15258"/>
                </a:cubicBezTo>
                <a:cubicBezTo>
                  <a:pt x="6217" y="15291"/>
                  <a:pt x="6184" y="15358"/>
                  <a:pt x="6150" y="15392"/>
                </a:cubicBezTo>
                <a:lnTo>
                  <a:pt x="5881" y="15627"/>
                </a:lnTo>
                <a:cubicBezTo>
                  <a:pt x="5579" y="15862"/>
                  <a:pt x="5243" y="16064"/>
                  <a:pt x="4873" y="16199"/>
                </a:cubicBezTo>
                <a:cubicBezTo>
                  <a:pt x="4571" y="16299"/>
                  <a:pt x="4336" y="16400"/>
                  <a:pt x="4033" y="16434"/>
                </a:cubicBezTo>
                <a:lnTo>
                  <a:pt x="3529" y="16434"/>
                </a:lnTo>
                <a:cubicBezTo>
                  <a:pt x="3462" y="16434"/>
                  <a:pt x="3361" y="16400"/>
                  <a:pt x="3227" y="16367"/>
                </a:cubicBezTo>
                <a:cubicBezTo>
                  <a:pt x="3227" y="16299"/>
                  <a:pt x="3294" y="16299"/>
                  <a:pt x="3294" y="16266"/>
                </a:cubicBezTo>
                <a:cubicBezTo>
                  <a:pt x="3462" y="16064"/>
                  <a:pt x="3630" y="15896"/>
                  <a:pt x="3831" y="15728"/>
                </a:cubicBezTo>
                <a:cubicBezTo>
                  <a:pt x="4033" y="15560"/>
                  <a:pt x="4302" y="15426"/>
                  <a:pt x="4537" y="15291"/>
                </a:cubicBezTo>
                <a:cubicBezTo>
                  <a:pt x="4739" y="15224"/>
                  <a:pt x="5008" y="15123"/>
                  <a:pt x="5243" y="15090"/>
                </a:cubicBezTo>
                <a:close/>
                <a:moveTo>
                  <a:pt x="4235" y="22416"/>
                </a:moveTo>
                <a:lnTo>
                  <a:pt x="4302" y="22449"/>
                </a:lnTo>
                <a:cubicBezTo>
                  <a:pt x="4302" y="22449"/>
                  <a:pt x="4235" y="22449"/>
                  <a:pt x="4235" y="22416"/>
                </a:cubicBezTo>
                <a:close/>
                <a:moveTo>
                  <a:pt x="7663" y="1"/>
                </a:moveTo>
                <a:cubicBezTo>
                  <a:pt x="7058" y="34"/>
                  <a:pt x="6352" y="236"/>
                  <a:pt x="5781" y="471"/>
                </a:cubicBezTo>
                <a:cubicBezTo>
                  <a:pt x="4873" y="841"/>
                  <a:pt x="4100" y="1345"/>
                  <a:pt x="3361" y="1983"/>
                </a:cubicBezTo>
                <a:cubicBezTo>
                  <a:pt x="2655" y="2622"/>
                  <a:pt x="2017" y="3361"/>
                  <a:pt x="1479" y="4168"/>
                </a:cubicBezTo>
                <a:cubicBezTo>
                  <a:pt x="975" y="4941"/>
                  <a:pt x="538" y="5781"/>
                  <a:pt x="303" y="6654"/>
                </a:cubicBezTo>
                <a:cubicBezTo>
                  <a:pt x="168" y="7058"/>
                  <a:pt x="101" y="7495"/>
                  <a:pt x="34" y="7965"/>
                </a:cubicBezTo>
                <a:cubicBezTo>
                  <a:pt x="0" y="8368"/>
                  <a:pt x="34" y="8805"/>
                  <a:pt x="101" y="9209"/>
                </a:cubicBezTo>
                <a:cubicBezTo>
                  <a:pt x="202" y="10015"/>
                  <a:pt x="639" y="10721"/>
                  <a:pt x="1244" y="11258"/>
                </a:cubicBezTo>
                <a:cubicBezTo>
                  <a:pt x="975" y="12031"/>
                  <a:pt x="841" y="12872"/>
                  <a:pt x="841" y="13644"/>
                </a:cubicBezTo>
                <a:cubicBezTo>
                  <a:pt x="841" y="14485"/>
                  <a:pt x="1009" y="15291"/>
                  <a:pt x="1412" y="16064"/>
                </a:cubicBezTo>
                <a:cubicBezTo>
                  <a:pt x="1513" y="16266"/>
                  <a:pt x="1647" y="16467"/>
                  <a:pt x="1815" y="16669"/>
                </a:cubicBezTo>
                <a:cubicBezTo>
                  <a:pt x="1345" y="17744"/>
                  <a:pt x="1311" y="18954"/>
                  <a:pt x="1580" y="20097"/>
                </a:cubicBezTo>
                <a:cubicBezTo>
                  <a:pt x="1681" y="20668"/>
                  <a:pt x="1950" y="21273"/>
                  <a:pt x="2286" y="21777"/>
                </a:cubicBezTo>
                <a:cubicBezTo>
                  <a:pt x="2622" y="22281"/>
                  <a:pt x="3025" y="22785"/>
                  <a:pt x="3495" y="23155"/>
                </a:cubicBezTo>
                <a:cubicBezTo>
                  <a:pt x="4033" y="23592"/>
                  <a:pt x="4638" y="23928"/>
                  <a:pt x="5277" y="24129"/>
                </a:cubicBezTo>
                <a:cubicBezTo>
                  <a:pt x="5317" y="24139"/>
                  <a:pt x="5358" y="24144"/>
                  <a:pt x="5398" y="24144"/>
                </a:cubicBezTo>
                <a:cubicBezTo>
                  <a:pt x="5631" y="24144"/>
                  <a:pt x="5863" y="23989"/>
                  <a:pt x="5949" y="23760"/>
                </a:cubicBezTo>
                <a:cubicBezTo>
                  <a:pt x="6016" y="23457"/>
                  <a:pt x="5848" y="23188"/>
                  <a:pt x="5545" y="23088"/>
                </a:cubicBezTo>
                <a:cubicBezTo>
                  <a:pt x="5445" y="23020"/>
                  <a:pt x="5344" y="22987"/>
                  <a:pt x="5209" y="22953"/>
                </a:cubicBezTo>
                <a:cubicBezTo>
                  <a:pt x="4873" y="22785"/>
                  <a:pt x="4537" y="22617"/>
                  <a:pt x="4268" y="22416"/>
                </a:cubicBezTo>
                <a:cubicBezTo>
                  <a:pt x="4204" y="22416"/>
                  <a:pt x="4201" y="22416"/>
                  <a:pt x="4201" y="22356"/>
                </a:cubicBezTo>
                <a:lnTo>
                  <a:pt x="4201" y="22356"/>
                </a:lnTo>
                <a:cubicBezTo>
                  <a:pt x="4224" y="22376"/>
                  <a:pt x="4246" y="22396"/>
                  <a:pt x="4268" y="22416"/>
                </a:cubicBezTo>
                <a:lnTo>
                  <a:pt x="4201" y="22348"/>
                </a:lnTo>
                <a:lnTo>
                  <a:pt x="4201" y="22348"/>
                </a:lnTo>
                <a:cubicBezTo>
                  <a:pt x="4201" y="22351"/>
                  <a:pt x="4201" y="22354"/>
                  <a:pt x="4201" y="22356"/>
                </a:cubicBezTo>
                <a:lnTo>
                  <a:pt x="4201" y="22356"/>
                </a:lnTo>
                <a:cubicBezTo>
                  <a:pt x="3922" y="22111"/>
                  <a:pt x="3649" y="21889"/>
                  <a:pt x="3462" y="21609"/>
                </a:cubicBezTo>
                <a:cubicBezTo>
                  <a:pt x="3193" y="21273"/>
                  <a:pt x="3025" y="20937"/>
                  <a:pt x="2857" y="20601"/>
                </a:cubicBezTo>
                <a:cubicBezTo>
                  <a:pt x="2689" y="20231"/>
                  <a:pt x="2622" y="19794"/>
                  <a:pt x="2521" y="19425"/>
                </a:cubicBezTo>
                <a:cubicBezTo>
                  <a:pt x="2487" y="19055"/>
                  <a:pt x="2487" y="18618"/>
                  <a:pt x="2521" y="18248"/>
                </a:cubicBezTo>
                <a:cubicBezTo>
                  <a:pt x="2588" y="17946"/>
                  <a:pt x="2655" y="17644"/>
                  <a:pt x="2756" y="17375"/>
                </a:cubicBezTo>
                <a:cubicBezTo>
                  <a:pt x="2857" y="17408"/>
                  <a:pt x="2991" y="17442"/>
                  <a:pt x="3092" y="17476"/>
                </a:cubicBezTo>
                <a:cubicBezTo>
                  <a:pt x="3315" y="17542"/>
                  <a:pt x="3544" y="17571"/>
                  <a:pt x="3775" y="17571"/>
                </a:cubicBezTo>
                <a:cubicBezTo>
                  <a:pt x="4483" y="17571"/>
                  <a:pt x="5206" y="17293"/>
                  <a:pt x="5814" y="16938"/>
                </a:cubicBezTo>
                <a:cubicBezTo>
                  <a:pt x="6184" y="16736"/>
                  <a:pt x="6554" y="16467"/>
                  <a:pt x="6856" y="16165"/>
                </a:cubicBezTo>
                <a:cubicBezTo>
                  <a:pt x="7125" y="15930"/>
                  <a:pt x="7293" y="15627"/>
                  <a:pt x="7293" y="15258"/>
                </a:cubicBezTo>
                <a:cubicBezTo>
                  <a:pt x="7293" y="14585"/>
                  <a:pt x="6654" y="14216"/>
                  <a:pt x="6117" y="14081"/>
                </a:cubicBezTo>
                <a:cubicBezTo>
                  <a:pt x="5935" y="14050"/>
                  <a:pt x="5756" y="14035"/>
                  <a:pt x="5578" y="14035"/>
                </a:cubicBezTo>
                <a:cubicBezTo>
                  <a:pt x="4997" y="14035"/>
                  <a:pt x="4431" y="14194"/>
                  <a:pt x="3865" y="14451"/>
                </a:cubicBezTo>
                <a:cubicBezTo>
                  <a:pt x="3294" y="14753"/>
                  <a:pt x="2790" y="15157"/>
                  <a:pt x="2420" y="15661"/>
                </a:cubicBezTo>
                <a:cubicBezTo>
                  <a:pt x="2319" y="15560"/>
                  <a:pt x="2286" y="15459"/>
                  <a:pt x="2252" y="15325"/>
                </a:cubicBezTo>
                <a:cubicBezTo>
                  <a:pt x="2118" y="15056"/>
                  <a:pt x="2017" y="14720"/>
                  <a:pt x="1983" y="14384"/>
                </a:cubicBezTo>
                <a:cubicBezTo>
                  <a:pt x="1916" y="13812"/>
                  <a:pt x="1916" y="13308"/>
                  <a:pt x="1983" y="12771"/>
                </a:cubicBezTo>
                <a:cubicBezTo>
                  <a:pt x="2017" y="12468"/>
                  <a:pt x="2084" y="12199"/>
                  <a:pt x="2151" y="11897"/>
                </a:cubicBezTo>
                <a:lnTo>
                  <a:pt x="2420" y="12031"/>
                </a:lnTo>
                <a:cubicBezTo>
                  <a:pt x="2857" y="12233"/>
                  <a:pt x="3327" y="12401"/>
                  <a:pt x="3798" y="12435"/>
                </a:cubicBezTo>
                <a:cubicBezTo>
                  <a:pt x="4001" y="12490"/>
                  <a:pt x="4225" y="12515"/>
                  <a:pt x="4447" y="12515"/>
                </a:cubicBezTo>
                <a:cubicBezTo>
                  <a:pt x="4628" y="12515"/>
                  <a:pt x="4808" y="12498"/>
                  <a:pt x="4974" y="12468"/>
                </a:cubicBezTo>
                <a:cubicBezTo>
                  <a:pt x="5344" y="12435"/>
                  <a:pt x="5680" y="12367"/>
                  <a:pt x="6016" y="12199"/>
                </a:cubicBezTo>
                <a:cubicBezTo>
                  <a:pt x="6520" y="11931"/>
                  <a:pt x="6990" y="11460"/>
                  <a:pt x="7192" y="10922"/>
                </a:cubicBezTo>
                <a:cubicBezTo>
                  <a:pt x="7226" y="10788"/>
                  <a:pt x="7326" y="10620"/>
                  <a:pt x="7360" y="10519"/>
                </a:cubicBezTo>
                <a:cubicBezTo>
                  <a:pt x="7394" y="10351"/>
                  <a:pt x="7461" y="10183"/>
                  <a:pt x="7461" y="10015"/>
                </a:cubicBezTo>
                <a:cubicBezTo>
                  <a:pt x="7495" y="9713"/>
                  <a:pt x="7461" y="9444"/>
                  <a:pt x="7394" y="9209"/>
                </a:cubicBezTo>
                <a:cubicBezTo>
                  <a:pt x="7360" y="8940"/>
                  <a:pt x="7293" y="8704"/>
                  <a:pt x="7158" y="8503"/>
                </a:cubicBezTo>
                <a:cubicBezTo>
                  <a:pt x="7024" y="8234"/>
                  <a:pt x="6822" y="8032"/>
                  <a:pt x="6621" y="7864"/>
                </a:cubicBezTo>
                <a:cubicBezTo>
                  <a:pt x="6311" y="7621"/>
                  <a:pt x="5927" y="7508"/>
                  <a:pt x="5538" y="7508"/>
                </a:cubicBezTo>
                <a:cubicBezTo>
                  <a:pt x="5337" y="7508"/>
                  <a:pt x="5135" y="7538"/>
                  <a:pt x="4940" y="7595"/>
                </a:cubicBezTo>
                <a:cubicBezTo>
                  <a:pt x="4537" y="7696"/>
                  <a:pt x="4201" y="7864"/>
                  <a:pt x="3932" y="8032"/>
                </a:cubicBezTo>
                <a:cubicBezTo>
                  <a:pt x="3495" y="8268"/>
                  <a:pt x="3126" y="8604"/>
                  <a:pt x="2790" y="8906"/>
                </a:cubicBezTo>
                <a:cubicBezTo>
                  <a:pt x="2454" y="9242"/>
                  <a:pt x="2118" y="9612"/>
                  <a:pt x="1815" y="10015"/>
                </a:cubicBezTo>
                <a:cubicBezTo>
                  <a:pt x="1782" y="10082"/>
                  <a:pt x="1748" y="10149"/>
                  <a:pt x="1681" y="10217"/>
                </a:cubicBezTo>
                <a:lnTo>
                  <a:pt x="1614" y="10149"/>
                </a:lnTo>
                <a:cubicBezTo>
                  <a:pt x="1479" y="9981"/>
                  <a:pt x="1345" y="9746"/>
                  <a:pt x="1277" y="9578"/>
                </a:cubicBezTo>
                <a:cubicBezTo>
                  <a:pt x="1177" y="9343"/>
                  <a:pt x="1109" y="9074"/>
                  <a:pt x="1076" y="8839"/>
                </a:cubicBezTo>
                <a:cubicBezTo>
                  <a:pt x="1009" y="8503"/>
                  <a:pt x="1009" y="8133"/>
                  <a:pt x="1076" y="7763"/>
                </a:cubicBezTo>
                <a:cubicBezTo>
                  <a:pt x="1143" y="7226"/>
                  <a:pt x="1311" y="6688"/>
                  <a:pt x="1513" y="6184"/>
                </a:cubicBezTo>
                <a:cubicBezTo>
                  <a:pt x="1849" y="5478"/>
                  <a:pt x="2252" y="4806"/>
                  <a:pt x="2689" y="4168"/>
                </a:cubicBezTo>
                <a:cubicBezTo>
                  <a:pt x="3193" y="3496"/>
                  <a:pt x="3798" y="2891"/>
                  <a:pt x="4470" y="2387"/>
                </a:cubicBezTo>
                <a:cubicBezTo>
                  <a:pt x="4974" y="2017"/>
                  <a:pt x="5478" y="1714"/>
                  <a:pt x="6016" y="1479"/>
                </a:cubicBezTo>
                <a:cubicBezTo>
                  <a:pt x="6386" y="1311"/>
                  <a:pt x="6822" y="1210"/>
                  <a:pt x="7192" y="1143"/>
                </a:cubicBezTo>
                <a:cubicBezTo>
                  <a:pt x="7343" y="1126"/>
                  <a:pt x="7495" y="1118"/>
                  <a:pt x="7642" y="1118"/>
                </a:cubicBezTo>
                <a:cubicBezTo>
                  <a:pt x="7789" y="1118"/>
                  <a:pt x="7931" y="1126"/>
                  <a:pt x="8066" y="1143"/>
                </a:cubicBezTo>
                <a:cubicBezTo>
                  <a:pt x="8200" y="1143"/>
                  <a:pt x="8368" y="1042"/>
                  <a:pt x="8469" y="975"/>
                </a:cubicBezTo>
                <a:cubicBezTo>
                  <a:pt x="8536" y="874"/>
                  <a:pt x="8637" y="706"/>
                  <a:pt x="8637" y="605"/>
                </a:cubicBezTo>
                <a:cubicBezTo>
                  <a:pt x="8637" y="471"/>
                  <a:pt x="8570" y="303"/>
                  <a:pt x="8469" y="236"/>
                </a:cubicBezTo>
                <a:cubicBezTo>
                  <a:pt x="8335" y="101"/>
                  <a:pt x="8234" y="101"/>
                  <a:pt x="8066" y="68"/>
                </a:cubicBezTo>
                <a:cubicBezTo>
                  <a:pt x="7965" y="68"/>
                  <a:pt x="7797" y="1"/>
                  <a:pt x="76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5" name="Google Shape;195;p8"/>
          <p:cNvGrpSpPr/>
          <p:nvPr/>
        </p:nvGrpSpPr>
        <p:grpSpPr>
          <a:xfrm>
            <a:off x="225700" y="217225"/>
            <a:ext cx="1036750" cy="512500"/>
            <a:chOff x="4028850" y="4567175"/>
            <a:chExt cx="1036750" cy="512500"/>
          </a:xfrm>
        </p:grpSpPr>
        <p:sp>
          <p:nvSpPr>
            <p:cNvPr id="196" name="Google Shape;196;p8"/>
            <p:cNvSpPr/>
            <p:nvPr/>
          </p:nvSpPr>
          <p:spPr>
            <a:xfrm>
              <a:off x="4028850" y="4567175"/>
              <a:ext cx="1035925" cy="512500"/>
            </a:xfrm>
            <a:custGeom>
              <a:rect b="b" l="l" r="r" t="t"/>
              <a:pathLst>
                <a:path extrusionOk="0" h="20500" w="41437">
                  <a:moveTo>
                    <a:pt x="16266" y="0"/>
                  </a:moveTo>
                  <a:cubicBezTo>
                    <a:pt x="15997" y="0"/>
                    <a:pt x="15728" y="0"/>
                    <a:pt x="15425" y="34"/>
                  </a:cubicBezTo>
                  <a:cubicBezTo>
                    <a:pt x="14753" y="67"/>
                    <a:pt x="14081" y="202"/>
                    <a:pt x="13409" y="336"/>
                  </a:cubicBezTo>
                  <a:cubicBezTo>
                    <a:pt x="12804" y="504"/>
                    <a:pt x="12166" y="706"/>
                    <a:pt x="11493" y="975"/>
                  </a:cubicBezTo>
                  <a:cubicBezTo>
                    <a:pt x="10889" y="1210"/>
                    <a:pt x="10317" y="1546"/>
                    <a:pt x="9746" y="1916"/>
                  </a:cubicBezTo>
                  <a:cubicBezTo>
                    <a:pt x="9208" y="2319"/>
                    <a:pt x="8704" y="2722"/>
                    <a:pt x="8200" y="3260"/>
                  </a:cubicBezTo>
                  <a:cubicBezTo>
                    <a:pt x="7158" y="4402"/>
                    <a:pt x="6453" y="5679"/>
                    <a:pt x="6150" y="6956"/>
                  </a:cubicBezTo>
                  <a:cubicBezTo>
                    <a:pt x="5982" y="7595"/>
                    <a:pt x="5982" y="8267"/>
                    <a:pt x="6083" y="8939"/>
                  </a:cubicBezTo>
                  <a:cubicBezTo>
                    <a:pt x="6150" y="9578"/>
                    <a:pt x="6352" y="10250"/>
                    <a:pt x="6688" y="10888"/>
                  </a:cubicBezTo>
                  <a:cubicBezTo>
                    <a:pt x="6789" y="11090"/>
                    <a:pt x="6923" y="11258"/>
                    <a:pt x="7024" y="11460"/>
                  </a:cubicBezTo>
                  <a:cubicBezTo>
                    <a:pt x="6923" y="11392"/>
                    <a:pt x="6755" y="11325"/>
                    <a:pt x="6486" y="11258"/>
                  </a:cubicBezTo>
                  <a:cubicBezTo>
                    <a:pt x="6150" y="11157"/>
                    <a:pt x="5781" y="11124"/>
                    <a:pt x="5444" y="11124"/>
                  </a:cubicBezTo>
                  <a:cubicBezTo>
                    <a:pt x="5243" y="11124"/>
                    <a:pt x="4974" y="11124"/>
                    <a:pt x="4739" y="11157"/>
                  </a:cubicBezTo>
                  <a:cubicBezTo>
                    <a:pt x="3563" y="11325"/>
                    <a:pt x="2454" y="11896"/>
                    <a:pt x="1546" y="12669"/>
                  </a:cubicBezTo>
                  <a:cubicBezTo>
                    <a:pt x="1109" y="13073"/>
                    <a:pt x="740" y="13577"/>
                    <a:pt x="471" y="14081"/>
                  </a:cubicBezTo>
                  <a:cubicBezTo>
                    <a:pt x="236" y="14585"/>
                    <a:pt x="68" y="15156"/>
                    <a:pt x="0" y="15761"/>
                  </a:cubicBezTo>
                  <a:cubicBezTo>
                    <a:pt x="0" y="16030"/>
                    <a:pt x="0" y="16366"/>
                    <a:pt x="68" y="16769"/>
                  </a:cubicBezTo>
                  <a:cubicBezTo>
                    <a:pt x="101" y="17139"/>
                    <a:pt x="202" y="17475"/>
                    <a:pt x="269" y="17811"/>
                  </a:cubicBezTo>
                  <a:cubicBezTo>
                    <a:pt x="437" y="18450"/>
                    <a:pt x="773" y="19021"/>
                    <a:pt x="1177" y="19559"/>
                  </a:cubicBezTo>
                  <a:cubicBezTo>
                    <a:pt x="1445" y="19895"/>
                    <a:pt x="1748" y="20197"/>
                    <a:pt x="2084" y="20466"/>
                  </a:cubicBezTo>
                  <a:lnTo>
                    <a:pt x="7293" y="20466"/>
                  </a:lnTo>
                  <a:cubicBezTo>
                    <a:pt x="14417" y="20466"/>
                    <a:pt x="21508" y="20500"/>
                    <a:pt x="28666" y="20500"/>
                  </a:cubicBezTo>
                  <a:lnTo>
                    <a:pt x="40764" y="20500"/>
                  </a:lnTo>
                  <a:cubicBezTo>
                    <a:pt x="40899" y="20365"/>
                    <a:pt x="40966" y="20298"/>
                    <a:pt x="40999" y="20163"/>
                  </a:cubicBezTo>
                  <a:cubicBezTo>
                    <a:pt x="41167" y="19861"/>
                    <a:pt x="41302" y="19525"/>
                    <a:pt x="41335" y="19155"/>
                  </a:cubicBezTo>
                  <a:cubicBezTo>
                    <a:pt x="41436" y="18618"/>
                    <a:pt x="41403" y="18046"/>
                    <a:pt x="41235" y="17542"/>
                  </a:cubicBezTo>
                  <a:cubicBezTo>
                    <a:pt x="41100" y="17105"/>
                    <a:pt x="40899" y="16635"/>
                    <a:pt x="40562" y="16265"/>
                  </a:cubicBezTo>
                  <a:cubicBezTo>
                    <a:pt x="40294" y="15929"/>
                    <a:pt x="39924" y="15593"/>
                    <a:pt x="39487" y="15257"/>
                  </a:cubicBezTo>
                  <a:cubicBezTo>
                    <a:pt x="38748" y="14753"/>
                    <a:pt x="37773" y="14350"/>
                    <a:pt x="36631" y="14148"/>
                  </a:cubicBezTo>
                  <a:cubicBezTo>
                    <a:pt x="36093" y="14014"/>
                    <a:pt x="35522" y="13980"/>
                    <a:pt x="34917" y="13980"/>
                  </a:cubicBezTo>
                  <a:cubicBezTo>
                    <a:pt x="34681" y="13980"/>
                    <a:pt x="34379" y="13980"/>
                    <a:pt x="34110" y="14014"/>
                  </a:cubicBezTo>
                  <a:cubicBezTo>
                    <a:pt x="34278" y="13846"/>
                    <a:pt x="34413" y="13644"/>
                    <a:pt x="34547" y="13342"/>
                  </a:cubicBezTo>
                  <a:cubicBezTo>
                    <a:pt x="34614" y="13140"/>
                    <a:pt x="34715" y="12905"/>
                    <a:pt x="34782" y="12569"/>
                  </a:cubicBezTo>
                  <a:cubicBezTo>
                    <a:pt x="34850" y="12266"/>
                    <a:pt x="34850" y="11964"/>
                    <a:pt x="34782" y="11628"/>
                  </a:cubicBezTo>
                  <a:cubicBezTo>
                    <a:pt x="34749" y="11392"/>
                    <a:pt x="34715" y="11090"/>
                    <a:pt x="34581" y="10787"/>
                  </a:cubicBezTo>
                  <a:cubicBezTo>
                    <a:pt x="34446" y="10485"/>
                    <a:pt x="34278" y="10216"/>
                    <a:pt x="34177" y="9981"/>
                  </a:cubicBezTo>
                  <a:cubicBezTo>
                    <a:pt x="33875" y="9477"/>
                    <a:pt x="33404" y="9040"/>
                    <a:pt x="32867" y="8637"/>
                  </a:cubicBezTo>
                  <a:cubicBezTo>
                    <a:pt x="32396" y="8301"/>
                    <a:pt x="31825" y="8065"/>
                    <a:pt x="31220" y="7897"/>
                  </a:cubicBezTo>
                  <a:cubicBezTo>
                    <a:pt x="30850" y="7797"/>
                    <a:pt x="30481" y="7763"/>
                    <a:pt x="30145" y="7763"/>
                  </a:cubicBezTo>
                  <a:cubicBezTo>
                    <a:pt x="29909" y="7763"/>
                    <a:pt x="29674" y="7763"/>
                    <a:pt x="29405" y="7797"/>
                  </a:cubicBezTo>
                  <a:cubicBezTo>
                    <a:pt x="29137" y="7864"/>
                    <a:pt x="28868" y="7931"/>
                    <a:pt x="28532" y="8065"/>
                  </a:cubicBezTo>
                  <a:cubicBezTo>
                    <a:pt x="28229" y="8200"/>
                    <a:pt x="27960" y="8368"/>
                    <a:pt x="27691" y="8603"/>
                  </a:cubicBezTo>
                  <a:cubicBezTo>
                    <a:pt x="27389" y="8906"/>
                    <a:pt x="27154" y="9242"/>
                    <a:pt x="26952" y="9578"/>
                  </a:cubicBezTo>
                  <a:lnTo>
                    <a:pt x="26818" y="9746"/>
                  </a:lnTo>
                  <a:cubicBezTo>
                    <a:pt x="26818" y="9712"/>
                    <a:pt x="26717" y="9611"/>
                    <a:pt x="26683" y="9578"/>
                  </a:cubicBezTo>
                  <a:cubicBezTo>
                    <a:pt x="26482" y="9410"/>
                    <a:pt x="26280" y="9275"/>
                    <a:pt x="26011" y="9208"/>
                  </a:cubicBezTo>
                  <a:cubicBezTo>
                    <a:pt x="25877" y="9141"/>
                    <a:pt x="25709" y="9141"/>
                    <a:pt x="25608" y="9141"/>
                  </a:cubicBezTo>
                  <a:cubicBezTo>
                    <a:pt x="25474" y="9141"/>
                    <a:pt x="25373" y="9141"/>
                    <a:pt x="25272" y="9208"/>
                  </a:cubicBezTo>
                  <a:lnTo>
                    <a:pt x="25171" y="9242"/>
                  </a:lnTo>
                  <a:cubicBezTo>
                    <a:pt x="25272" y="8805"/>
                    <a:pt x="25272" y="8368"/>
                    <a:pt x="25272" y="7897"/>
                  </a:cubicBezTo>
                  <a:cubicBezTo>
                    <a:pt x="25272" y="7225"/>
                    <a:pt x="25137" y="6553"/>
                    <a:pt x="24936" y="5881"/>
                  </a:cubicBezTo>
                  <a:cubicBezTo>
                    <a:pt x="24533" y="4570"/>
                    <a:pt x="23827" y="3361"/>
                    <a:pt x="22852" y="2386"/>
                  </a:cubicBezTo>
                  <a:cubicBezTo>
                    <a:pt x="21978" y="1512"/>
                    <a:pt x="20802" y="840"/>
                    <a:pt x="19424" y="403"/>
                  </a:cubicBezTo>
                  <a:cubicBezTo>
                    <a:pt x="18820" y="235"/>
                    <a:pt x="18215" y="134"/>
                    <a:pt x="17442" y="34"/>
                  </a:cubicBezTo>
                  <a:cubicBezTo>
                    <a:pt x="17072" y="34"/>
                    <a:pt x="16669" y="0"/>
                    <a:pt x="162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8"/>
            <p:cNvSpPr/>
            <p:nvPr/>
          </p:nvSpPr>
          <p:spPr>
            <a:xfrm>
              <a:off x="4028850" y="4567175"/>
              <a:ext cx="1036750" cy="512500"/>
            </a:xfrm>
            <a:custGeom>
              <a:rect b="b" l="l" r="r" t="t"/>
              <a:pathLst>
                <a:path extrusionOk="0" h="20500" w="41470">
                  <a:moveTo>
                    <a:pt x="14787" y="0"/>
                  </a:moveTo>
                  <a:cubicBezTo>
                    <a:pt x="14384" y="134"/>
                    <a:pt x="13880" y="202"/>
                    <a:pt x="13409" y="336"/>
                  </a:cubicBezTo>
                  <a:cubicBezTo>
                    <a:pt x="12804" y="504"/>
                    <a:pt x="12166" y="706"/>
                    <a:pt x="11493" y="975"/>
                  </a:cubicBezTo>
                  <a:cubicBezTo>
                    <a:pt x="10889" y="1210"/>
                    <a:pt x="10317" y="1546"/>
                    <a:pt x="9746" y="1916"/>
                  </a:cubicBezTo>
                  <a:cubicBezTo>
                    <a:pt x="9208" y="2252"/>
                    <a:pt x="8704" y="2722"/>
                    <a:pt x="8200" y="3260"/>
                  </a:cubicBezTo>
                  <a:cubicBezTo>
                    <a:pt x="7158" y="4402"/>
                    <a:pt x="6453" y="5679"/>
                    <a:pt x="6150" y="6956"/>
                  </a:cubicBezTo>
                  <a:cubicBezTo>
                    <a:pt x="5982" y="7595"/>
                    <a:pt x="5982" y="8267"/>
                    <a:pt x="6083" y="8939"/>
                  </a:cubicBezTo>
                  <a:cubicBezTo>
                    <a:pt x="6150" y="9578"/>
                    <a:pt x="6352" y="10250"/>
                    <a:pt x="6688" y="10888"/>
                  </a:cubicBezTo>
                  <a:cubicBezTo>
                    <a:pt x="6789" y="11056"/>
                    <a:pt x="6923" y="11258"/>
                    <a:pt x="7024" y="11460"/>
                  </a:cubicBezTo>
                  <a:cubicBezTo>
                    <a:pt x="6923" y="11392"/>
                    <a:pt x="6789" y="11292"/>
                    <a:pt x="6486" y="11258"/>
                  </a:cubicBezTo>
                  <a:cubicBezTo>
                    <a:pt x="6150" y="11157"/>
                    <a:pt x="5781" y="11124"/>
                    <a:pt x="5444" y="11124"/>
                  </a:cubicBezTo>
                  <a:cubicBezTo>
                    <a:pt x="5243" y="11124"/>
                    <a:pt x="5008" y="11124"/>
                    <a:pt x="4739" y="11157"/>
                  </a:cubicBezTo>
                  <a:cubicBezTo>
                    <a:pt x="3563" y="11325"/>
                    <a:pt x="2420" y="11896"/>
                    <a:pt x="1546" y="12669"/>
                  </a:cubicBezTo>
                  <a:cubicBezTo>
                    <a:pt x="1109" y="13073"/>
                    <a:pt x="740" y="13577"/>
                    <a:pt x="471" y="14081"/>
                  </a:cubicBezTo>
                  <a:cubicBezTo>
                    <a:pt x="236" y="14619"/>
                    <a:pt x="68" y="15156"/>
                    <a:pt x="0" y="15761"/>
                  </a:cubicBezTo>
                  <a:cubicBezTo>
                    <a:pt x="0" y="16030"/>
                    <a:pt x="0" y="16366"/>
                    <a:pt x="68" y="16769"/>
                  </a:cubicBezTo>
                  <a:cubicBezTo>
                    <a:pt x="101" y="17139"/>
                    <a:pt x="202" y="17475"/>
                    <a:pt x="269" y="17811"/>
                  </a:cubicBezTo>
                  <a:cubicBezTo>
                    <a:pt x="437" y="18450"/>
                    <a:pt x="773" y="19021"/>
                    <a:pt x="1177" y="19559"/>
                  </a:cubicBezTo>
                  <a:cubicBezTo>
                    <a:pt x="1445" y="19895"/>
                    <a:pt x="1748" y="20197"/>
                    <a:pt x="2084" y="20466"/>
                  </a:cubicBezTo>
                  <a:lnTo>
                    <a:pt x="7293" y="20466"/>
                  </a:lnTo>
                  <a:cubicBezTo>
                    <a:pt x="14417" y="20466"/>
                    <a:pt x="21575" y="20500"/>
                    <a:pt x="28666" y="20500"/>
                  </a:cubicBezTo>
                  <a:lnTo>
                    <a:pt x="40764" y="20500"/>
                  </a:lnTo>
                  <a:cubicBezTo>
                    <a:pt x="40899" y="20365"/>
                    <a:pt x="40966" y="20298"/>
                    <a:pt x="41067" y="20163"/>
                  </a:cubicBezTo>
                  <a:cubicBezTo>
                    <a:pt x="41235" y="19895"/>
                    <a:pt x="41335" y="19559"/>
                    <a:pt x="41403" y="19155"/>
                  </a:cubicBezTo>
                  <a:cubicBezTo>
                    <a:pt x="41470" y="18618"/>
                    <a:pt x="41436" y="18046"/>
                    <a:pt x="41268" y="17542"/>
                  </a:cubicBezTo>
                  <a:cubicBezTo>
                    <a:pt x="41134" y="17105"/>
                    <a:pt x="40932" y="16635"/>
                    <a:pt x="40596" y="16265"/>
                  </a:cubicBezTo>
                  <a:cubicBezTo>
                    <a:pt x="40327" y="15929"/>
                    <a:pt x="39958" y="15593"/>
                    <a:pt x="39487" y="15257"/>
                  </a:cubicBezTo>
                  <a:cubicBezTo>
                    <a:pt x="38949" y="14854"/>
                    <a:pt x="38244" y="14518"/>
                    <a:pt x="37471" y="14316"/>
                  </a:cubicBezTo>
                  <a:cubicBezTo>
                    <a:pt x="37236" y="14787"/>
                    <a:pt x="36899" y="15190"/>
                    <a:pt x="36563" y="15593"/>
                  </a:cubicBezTo>
                  <a:cubicBezTo>
                    <a:pt x="36227" y="15996"/>
                    <a:pt x="35858" y="16366"/>
                    <a:pt x="35421" y="16702"/>
                  </a:cubicBezTo>
                  <a:cubicBezTo>
                    <a:pt x="35118" y="16971"/>
                    <a:pt x="34782" y="17206"/>
                    <a:pt x="34446" y="17475"/>
                  </a:cubicBezTo>
                  <a:cubicBezTo>
                    <a:pt x="33001" y="18483"/>
                    <a:pt x="31254" y="19122"/>
                    <a:pt x="29540" y="19458"/>
                  </a:cubicBezTo>
                  <a:cubicBezTo>
                    <a:pt x="28229" y="19693"/>
                    <a:pt x="26885" y="19861"/>
                    <a:pt x="25541" y="19895"/>
                  </a:cubicBezTo>
                  <a:cubicBezTo>
                    <a:pt x="25165" y="19913"/>
                    <a:pt x="24787" y="19922"/>
                    <a:pt x="24408" y="19922"/>
                  </a:cubicBezTo>
                  <a:cubicBezTo>
                    <a:pt x="23430" y="19922"/>
                    <a:pt x="22443" y="19866"/>
                    <a:pt x="21474" y="19794"/>
                  </a:cubicBezTo>
                  <a:cubicBezTo>
                    <a:pt x="20231" y="19659"/>
                    <a:pt x="18954" y="19491"/>
                    <a:pt x="17711" y="19223"/>
                  </a:cubicBezTo>
                  <a:cubicBezTo>
                    <a:pt x="16602" y="19021"/>
                    <a:pt x="15560" y="18819"/>
                    <a:pt x="14518" y="18450"/>
                  </a:cubicBezTo>
                  <a:cubicBezTo>
                    <a:pt x="14014" y="18282"/>
                    <a:pt x="13443" y="18046"/>
                    <a:pt x="13006" y="17777"/>
                  </a:cubicBezTo>
                  <a:cubicBezTo>
                    <a:pt x="12535" y="17509"/>
                    <a:pt x="12065" y="17206"/>
                    <a:pt x="11662" y="16870"/>
                  </a:cubicBezTo>
                  <a:cubicBezTo>
                    <a:pt x="11426" y="16702"/>
                    <a:pt x="11225" y="16500"/>
                    <a:pt x="11057" y="16299"/>
                  </a:cubicBezTo>
                  <a:cubicBezTo>
                    <a:pt x="10889" y="16131"/>
                    <a:pt x="10754" y="15929"/>
                    <a:pt x="10653" y="15694"/>
                  </a:cubicBezTo>
                  <a:cubicBezTo>
                    <a:pt x="10385" y="15291"/>
                    <a:pt x="10250" y="14787"/>
                    <a:pt x="10216" y="14282"/>
                  </a:cubicBezTo>
                  <a:lnTo>
                    <a:pt x="10216" y="13812"/>
                  </a:lnTo>
                  <a:cubicBezTo>
                    <a:pt x="10216" y="13678"/>
                    <a:pt x="10250" y="13510"/>
                    <a:pt x="10250" y="13409"/>
                  </a:cubicBezTo>
                  <a:cubicBezTo>
                    <a:pt x="10317" y="13106"/>
                    <a:pt x="10385" y="12837"/>
                    <a:pt x="10519" y="12569"/>
                  </a:cubicBezTo>
                  <a:cubicBezTo>
                    <a:pt x="10754" y="12065"/>
                    <a:pt x="11157" y="11594"/>
                    <a:pt x="11594" y="11258"/>
                  </a:cubicBezTo>
                  <a:cubicBezTo>
                    <a:pt x="11863" y="11090"/>
                    <a:pt x="12098" y="10922"/>
                    <a:pt x="12367" y="10787"/>
                  </a:cubicBezTo>
                  <a:cubicBezTo>
                    <a:pt x="12602" y="10653"/>
                    <a:pt x="12871" y="10586"/>
                    <a:pt x="13174" y="10485"/>
                  </a:cubicBezTo>
                  <a:cubicBezTo>
                    <a:pt x="13443" y="10418"/>
                    <a:pt x="13779" y="10317"/>
                    <a:pt x="14081" y="10283"/>
                  </a:cubicBezTo>
                  <a:cubicBezTo>
                    <a:pt x="14216" y="10250"/>
                    <a:pt x="14384" y="10250"/>
                    <a:pt x="14518" y="10250"/>
                  </a:cubicBezTo>
                  <a:cubicBezTo>
                    <a:pt x="14115" y="9947"/>
                    <a:pt x="13779" y="9645"/>
                    <a:pt x="13543" y="9275"/>
                  </a:cubicBezTo>
                  <a:cubicBezTo>
                    <a:pt x="13207" y="8872"/>
                    <a:pt x="12939" y="8401"/>
                    <a:pt x="12737" y="7897"/>
                  </a:cubicBezTo>
                  <a:cubicBezTo>
                    <a:pt x="12670" y="7629"/>
                    <a:pt x="12569" y="7393"/>
                    <a:pt x="12502" y="7091"/>
                  </a:cubicBezTo>
                  <a:lnTo>
                    <a:pt x="12367" y="6352"/>
                  </a:lnTo>
                  <a:cubicBezTo>
                    <a:pt x="12334" y="5780"/>
                    <a:pt x="12334" y="5243"/>
                    <a:pt x="12367" y="4738"/>
                  </a:cubicBezTo>
                  <a:cubicBezTo>
                    <a:pt x="12502" y="3831"/>
                    <a:pt x="12737" y="2890"/>
                    <a:pt x="13174" y="2084"/>
                  </a:cubicBezTo>
                  <a:cubicBezTo>
                    <a:pt x="13375" y="1680"/>
                    <a:pt x="13611" y="1311"/>
                    <a:pt x="13913" y="907"/>
                  </a:cubicBezTo>
                  <a:cubicBezTo>
                    <a:pt x="14182" y="571"/>
                    <a:pt x="14451" y="303"/>
                    <a:pt x="1478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8"/>
            <p:cNvSpPr/>
            <p:nvPr/>
          </p:nvSpPr>
          <p:spPr>
            <a:xfrm>
              <a:off x="4391800" y="4604125"/>
              <a:ext cx="218450" cy="168900"/>
            </a:xfrm>
            <a:custGeom>
              <a:rect b="b" l="l" r="r" t="t"/>
              <a:pathLst>
                <a:path extrusionOk="0" h="6756" w="8738">
                  <a:moveTo>
                    <a:pt x="3397" y="1057"/>
                  </a:moveTo>
                  <a:cubicBezTo>
                    <a:pt x="3405" y="1076"/>
                    <a:pt x="3428" y="1076"/>
                    <a:pt x="3428" y="1076"/>
                  </a:cubicBezTo>
                  <a:cubicBezTo>
                    <a:pt x="3428" y="1074"/>
                    <a:pt x="3428" y="1072"/>
                    <a:pt x="3427" y="1070"/>
                  </a:cubicBezTo>
                  <a:lnTo>
                    <a:pt x="3427" y="1070"/>
                  </a:lnTo>
                  <a:cubicBezTo>
                    <a:pt x="3417" y="1066"/>
                    <a:pt x="3407" y="1061"/>
                    <a:pt x="3397" y="1057"/>
                  </a:cubicBezTo>
                  <a:close/>
                  <a:moveTo>
                    <a:pt x="1882" y="1"/>
                  </a:moveTo>
                  <a:cubicBezTo>
                    <a:pt x="1378" y="34"/>
                    <a:pt x="840" y="102"/>
                    <a:pt x="302" y="270"/>
                  </a:cubicBezTo>
                  <a:cubicBezTo>
                    <a:pt x="134" y="337"/>
                    <a:pt x="0" y="505"/>
                    <a:pt x="34" y="706"/>
                  </a:cubicBezTo>
                  <a:cubicBezTo>
                    <a:pt x="61" y="844"/>
                    <a:pt x="224" y="959"/>
                    <a:pt x="375" y="959"/>
                  </a:cubicBezTo>
                  <a:cubicBezTo>
                    <a:pt x="408" y="959"/>
                    <a:pt x="440" y="954"/>
                    <a:pt x="470" y="942"/>
                  </a:cubicBezTo>
                  <a:cubicBezTo>
                    <a:pt x="706" y="874"/>
                    <a:pt x="941" y="774"/>
                    <a:pt x="1243" y="740"/>
                  </a:cubicBezTo>
                  <a:cubicBezTo>
                    <a:pt x="1411" y="723"/>
                    <a:pt x="1571" y="715"/>
                    <a:pt x="1731" y="715"/>
                  </a:cubicBezTo>
                  <a:cubicBezTo>
                    <a:pt x="1890" y="715"/>
                    <a:pt x="2050" y="723"/>
                    <a:pt x="2218" y="740"/>
                  </a:cubicBezTo>
                  <a:cubicBezTo>
                    <a:pt x="2588" y="774"/>
                    <a:pt x="2991" y="908"/>
                    <a:pt x="3361" y="1042"/>
                  </a:cubicBezTo>
                  <a:cubicBezTo>
                    <a:pt x="3373" y="1047"/>
                    <a:pt x="3385" y="1052"/>
                    <a:pt x="3397" y="1057"/>
                  </a:cubicBezTo>
                  <a:lnTo>
                    <a:pt x="3397" y="1057"/>
                  </a:lnTo>
                  <a:cubicBezTo>
                    <a:pt x="3395" y="1053"/>
                    <a:pt x="3394" y="1048"/>
                    <a:pt x="3394" y="1042"/>
                  </a:cubicBezTo>
                  <a:lnTo>
                    <a:pt x="3394" y="1042"/>
                  </a:lnTo>
                  <a:cubicBezTo>
                    <a:pt x="3394" y="1042"/>
                    <a:pt x="3424" y="1043"/>
                    <a:pt x="3427" y="1070"/>
                  </a:cubicBezTo>
                  <a:lnTo>
                    <a:pt x="3427" y="1070"/>
                  </a:lnTo>
                  <a:cubicBezTo>
                    <a:pt x="3904" y="1271"/>
                    <a:pt x="4321" y="1562"/>
                    <a:pt x="4738" y="1883"/>
                  </a:cubicBezTo>
                  <a:cubicBezTo>
                    <a:pt x="5243" y="2286"/>
                    <a:pt x="5713" y="2756"/>
                    <a:pt x="6116" y="3260"/>
                  </a:cubicBezTo>
                  <a:cubicBezTo>
                    <a:pt x="6620" y="3933"/>
                    <a:pt x="7091" y="4638"/>
                    <a:pt x="7393" y="5411"/>
                  </a:cubicBezTo>
                  <a:cubicBezTo>
                    <a:pt x="7528" y="5714"/>
                    <a:pt x="7629" y="6050"/>
                    <a:pt x="7662" y="6386"/>
                  </a:cubicBezTo>
                  <a:cubicBezTo>
                    <a:pt x="7729" y="6621"/>
                    <a:pt x="7965" y="6755"/>
                    <a:pt x="8166" y="6755"/>
                  </a:cubicBezTo>
                  <a:cubicBezTo>
                    <a:pt x="8469" y="6755"/>
                    <a:pt x="8738" y="6487"/>
                    <a:pt x="8738" y="6218"/>
                  </a:cubicBezTo>
                  <a:cubicBezTo>
                    <a:pt x="8670" y="5747"/>
                    <a:pt x="8637" y="5310"/>
                    <a:pt x="8502" y="4907"/>
                  </a:cubicBezTo>
                  <a:cubicBezTo>
                    <a:pt x="8401" y="4437"/>
                    <a:pt x="8133" y="3933"/>
                    <a:pt x="7897" y="3529"/>
                  </a:cubicBezTo>
                  <a:cubicBezTo>
                    <a:pt x="7629" y="3059"/>
                    <a:pt x="7292" y="2689"/>
                    <a:pt x="6923" y="2286"/>
                  </a:cubicBezTo>
                  <a:cubicBezTo>
                    <a:pt x="6553" y="1916"/>
                    <a:pt x="6150" y="1580"/>
                    <a:pt x="5747" y="1278"/>
                  </a:cubicBezTo>
                  <a:cubicBezTo>
                    <a:pt x="4940" y="740"/>
                    <a:pt x="4033" y="337"/>
                    <a:pt x="3058" y="102"/>
                  </a:cubicBezTo>
                  <a:cubicBezTo>
                    <a:pt x="2688" y="34"/>
                    <a:pt x="2285" y="1"/>
                    <a:pt x="188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8"/>
            <p:cNvSpPr/>
            <p:nvPr/>
          </p:nvSpPr>
          <p:spPr>
            <a:xfrm>
              <a:off x="4758100" y="4797575"/>
              <a:ext cx="105025" cy="119125"/>
            </a:xfrm>
            <a:custGeom>
              <a:rect b="b" l="l" r="r" t="t"/>
              <a:pathLst>
                <a:path extrusionOk="0" h="4765" w="4201">
                  <a:moveTo>
                    <a:pt x="433" y="0"/>
                  </a:moveTo>
                  <a:cubicBezTo>
                    <a:pt x="378" y="0"/>
                    <a:pt x="336" y="9"/>
                    <a:pt x="303" y="26"/>
                  </a:cubicBezTo>
                  <a:cubicBezTo>
                    <a:pt x="202" y="26"/>
                    <a:pt x="168" y="59"/>
                    <a:pt x="101" y="93"/>
                  </a:cubicBezTo>
                  <a:cubicBezTo>
                    <a:pt x="34" y="160"/>
                    <a:pt x="0" y="227"/>
                    <a:pt x="0" y="328"/>
                  </a:cubicBezTo>
                  <a:cubicBezTo>
                    <a:pt x="0" y="429"/>
                    <a:pt x="135" y="597"/>
                    <a:pt x="303" y="597"/>
                  </a:cubicBezTo>
                  <a:lnTo>
                    <a:pt x="840" y="597"/>
                  </a:lnTo>
                  <a:cubicBezTo>
                    <a:pt x="1008" y="664"/>
                    <a:pt x="1210" y="698"/>
                    <a:pt x="1378" y="731"/>
                  </a:cubicBezTo>
                  <a:cubicBezTo>
                    <a:pt x="1546" y="832"/>
                    <a:pt x="1680" y="899"/>
                    <a:pt x="1815" y="1000"/>
                  </a:cubicBezTo>
                  <a:cubicBezTo>
                    <a:pt x="1983" y="1101"/>
                    <a:pt x="2151" y="1269"/>
                    <a:pt x="2319" y="1504"/>
                  </a:cubicBezTo>
                  <a:cubicBezTo>
                    <a:pt x="2487" y="1740"/>
                    <a:pt x="2655" y="2008"/>
                    <a:pt x="2789" y="2277"/>
                  </a:cubicBezTo>
                  <a:cubicBezTo>
                    <a:pt x="2890" y="2647"/>
                    <a:pt x="3025" y="3050"/>
                    <a:pt x="3058" y="3420"/>
                  </a:cubicBezTo>
                  <a:cubicBezTo>
                    <a:pt x="3125" y="3722"/>
                    <a:pt x="3125" y="3991"/>
                    <a:pt x="3058" y="4294"/>
                  </a:cubicBezTo>
                  <a:cubicBezTo>
                    <a:pt x="3058" y="4428"/>
                    <a:pt x="3125" y="4562"/>
                    <a:pt x="3193" y="4630"/>
                  </a:cubicBezTo>
                  <a:cubicBezTo>
                    <a:pt x="3294" y="4730"/>
                    <a:pt x="3394" y="4764"/>
                    <a:pt x="3529" y="4764"/>
                  </a:cubicBezTo>
                  <a:cubicBezTo>
                    <a:pt x="3663" y="4764"/>
                    <a:pt x="3798" y="4730"/>
                    <a:pt x="3865" y="4630"/>
                  </a:cubicBezTo>
                  <a:cubicBezTo>
                    <a:pt x="3966" y="4562"/>
                    <a:pt x="3999" y="4428"/>
                    <a:pt x="3999" y="4294"/>
                  </a:cubicBezTo>
                  <a:cubicBezTo>
                    <a:pt x="4201" y="2344"/>
                    <a:pt x="2722" y="26"/>
                    <a:pt x="639" y="26"/>
                  </a:cubicBezTo>
                  <a:cubicBezTo>
                    <a:pt x="555" y="9"/>
                    <a:pt x="487"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 name="Google Shape;200;p8"/>
          <p:cNvGrpSpPr/>
          <p:nvPr/>
        </p:nvGrpSpPr>
        <p:grpSpPr>
          <a:xfrm>
            <a:off x="1017725" y="1155388"/>
            <a:ext cx="1363600" cy="754475"/>
            <a:chOff x="3068550" y="1094025"/>
            <a:chExt cx="1363600" cy="754475"/>
          </a:xfrm>
        </p:grpSpPr>
        <p:sp>
          <p:nvSpPr>
            <p:cNvPr id="201" name="Google Shape;201;p8"/>
            <p:cNvSpPr/>
            <p:nvPr/>
          </p:nvSpPr>
          <p:spPr>
            <a:xfrm>
              <a:off x="3070250" y="1094025"/>
              <a:ext cx="1361900" cy="754475"/>
            </a:xfrm>
            <a:custGeom>
              <a:rect b="b" l="l" r="r" t="t"/>
              <a:pathLst>
                <a:path extrusionOk="0" h="30179" w="54476">
                  <a:moveTo>
                    <a:pt x="41234" y="18114"/>
                  </a:moveTo>
                  <a:cubicBezTo>
                    <a:pt x="42579" y="18114"/>
                    <a:pt x="43620" y="19189"/>
                    <a:pt x="43654" y="20500"/>
                  </a:cubicBezTo>
                  <a:cubicBezTo>
                    <a:pt x="43654" y="21138"/>
                    <a:pt x="43419" y="21777"/>
                    <a:pt x="42948" y="22214"/>
                  </a:cubicBezTo>
                  <a:cubicBezTo>
                    <a:pt x="42478" y="22684"/>
                    <a:pt x="41907" y="22953"/>
                    <a:pt x="41234" y="22953"/>
                  </a:cubicBezTo>
                  <a:cubicBezTo>
                    <a:pt x="41215" y="22953"/>
                    <a:pt x="41196" y="22954"/>
                    <a:pt x="41176" y="22954"/>
                  </a:cubicBezTo>
                  <a:cubicBezTo>
                    <a:pt x="39891" y="22954"/>
                    <a:pt x="38815" y="21858"/>
                    <a:pt x="38815" y="20533"/>
                  </a:cubicBezTo>
                  <a:cubicBezTo>
                    <a:pt x="38815" y="19189"/>
                    <a:pt x="39924" y="18114"/>
                    <a:pt x="41234" y="18114"/>
                  </a:cubicBezTo>
                  <a:close/>
                  <a:moveTo>
                    <a:pt x="14619" y="18349"/>
                  </a:moveTo>
                  <a:cubicBezTo>
                    <a:pt x="15963" y="18349"/>
                    <a:pt x="17038" y="19458"/>
                    <a:pt x="17072" y="20768"/>
                  </a:cubicBezTo>
                  <a:cubicBezTo>
                    <a:pt x="17072" y="21373"/>
                    <a:pt x="16803" y="22012"/>
                    <a:pt x="16366" y="22482"/>
                  </a:cubicBezTo>
                  <a:cubicBezTo>
                    <a:pt x="15896" y="22953"/>
                    <a:pt x="15291" y="23188"/>
                    <a:pt x="14619" y="23188"/>
                  </a:cubicBezTo>
                  <a:cubicBezTo>
                    <a:pt x="14598" y="23189"/>
                    <a:pt x="14578" y="23189"/>
                    <a:pt x="14557" y="23189"/>
                  </a:cubicBezTo>
                  <a:cubicBezTo>
                    <a:pt x="13242" y="23189"/>
                    <a:pt x="12199" y="22126"/>
                    <a:pt x="12199" y="20802"/>
                  </a:cubicBezTo>
                  <a:cubicBezTo>
                    <a:pt x="12199" y="20164"/>
                    <a:pt x="12434" y="19525"/>
                    <a:pt x="12905" y="19088"/>
                  </a:cubicBezTo>
                  <a:cubicBezTo>
                    <a:pt x="13375" y="18618"/>
                    <a:pt x="13947" y="18349"/>
                    <a:pt x="14619" y="18349"/>
                  </a:cubicBezTo>
                  <a:close/>
                  <a:moveTo>
                    <a:pt x="31926" y="0"/>
                  </a:moveTo>
                  <a:cubicBezTo>
                    <a:pt x="30346" y="101"/>
                    <a:pt x="28867" y="370"/>
                    <a:pt x="27523" y="874"/>
                  </a:cubicBezTo>
                  <a:cubicBezTo>
                    <a:pt x="26650" y="1210"/>
                    <a:pt x="25809" y="1680"/>
                    <a:pt x="25104" y="2285"/>
                  </a:cubicBezTo>
                  <a:cubicBezTo>
                    <a:pt x="24230" y="2890"/>
                    <a:pt x="23524" y="3663"/>
                    <a:pt x="22953" y="4503"/>
                  </a:cubicBezTo>
                  <a:cubicBezTo>
                    <a:pt x="22348" y="5343"/>
                    <a:pt x="21978" y="6251"/>
                    <a:pt x="21810" y="7225"/>
                  </a:cubicBezTo>
                  <a:cubicBezTo>
                    <a:pt x="21642" y="8066"/>
                    <a:pt x="21676" y="8906"/>
                    <a:pt x="21877" y="9712"/>
                  </a:cubicBezTo>
                  <a:cubicBezTo>
                    <a:pt x="21441" y="9712"/>
                    <a:pt x="21004" y="9880"/>
                    <a:pt x="20668" y="10183"/>
                  </a:cubicBezTo>
                  <a:cubicBezTo>
                    <a:pt x="20466" y="10351"/>
                    <a:pt x="20298" y="10552"/>
                    <a:pt x="20164" y="10788"/>
                  </a:cubicBezTo>
                  <a:lnTo>
                    <a:pt x="20164" y="10754"/>
                  </a:lnTo>
                  <a:cubicBezTo>
                    <a:pt x="19996" y="10552"/>
                    <a:pt x="19828" y="10351"/>
                    <a:pt x="19626" y="10082"/>
                  </a:cubicBezTo>
                  <a:cubicBezTo>
                    <a:pt x="19323" y="9779"/>
                    <a:pt x="19055" y="9511"/>
                    <a:pt x="18651" y="9242"/>
                  </a:cubicBezTo>
                  <a:cubicBezTo>
                    <a:pt x="18013" y="8771"/>
                    <a:pt x="17307" y="8502"/>
                    <a:pt x="16568" y="8334"/>
                  </a:cubicBezTo>
                  <a:cubicBezTo>
                    <a:pt x="16198" y="8234"/>
                    <a:pt x="15795" y="8200"/>
                    <a:pt x="15425" y="8200"/>
                  </a:cubicBezTo>
                  <a:cubicBezTo>
                    <a:pt x="15056" y="8200"/>
                    <a:pt x="14652" y="8234"/>
                    <a:pt x="14249" y="8334"/>
                  </a:cubicBezTo>
                  <a:cubicBezTo>
                    <a:pt x="13543" y="8435"/>
                    <a:pt x="12770" y="8704"/>
                    <a:pt x="12031" y="9074"/>
                  </a:cubicBezTo>
                  <a:cubicBezTo>
                    <a:pt x="11359" y="9410"/>
                    <a:pt x="10687" y="9880"/>
                    <a:pt x="10015" y="10452"/>
                  </a:cubicBezTo>
                  <a:cubicBezTo>
                    <a:pt x="9410" y="11023"/>
                    <a:pt x="8872" y="11628"/>
                    <a:pt x="8368" y="12300"/>
                  </a:cubicBezTo>
                  <a:cubicBezTo>
                    <a:pt x="7393" y="13711"/>
                    <a:pt x="6889" y="15324"/>
                    <a:pt x="6957" y="16837"/>
                  </a:cubicBezTo>
                  <a:cubicBezTo>
                    <a:pt x="6957" y="17475"/>
                    <a:pt x="7057" y="18114"/>
                    <a:pt x="7293" y="18752"/>
                  </a:cubicBezTo>
                  <a:cubicBezTo>
                    <a:pt x="7158" y="18651"/>
                    <a:pt x="7024" y="18618"/>
                    <a:pt x="6957" y="18584"/>
                  </a:cubicBezTo>
                  <a:cubicBezTo>
                    <a:pt x="6587" y="18450"/>
                    <a:pt x="6217" y="18349"/>
                    <a:pt x="5848" y="18349"/>
                  </a:cubicBezTo>
                  <a:lnTo>
                    <a:pt x="5545" y="18349"/>
                  </a:lnTo>
                  <a:cubicBezTo>
                    <a:pt x="4638" y="18450"/>
                    <a:pt x="3697" y="18819"/>
                    <a:pt x="2789" y="19491"/>
                  </a:cubicBezTo>
                  <a:cubicBezTo>
                    <a:pt x="1949" y="20130"/>
                    <a:pt x="1210" y="20869"/>
                    <a:pt x="773" y="21777"/>
                  </a:cubicBezTo>
                  <a:cubicBezTo>
                    <a:pt x="269" y="22617"/>
                    <a:pt x="0" y="23659"/>
                    <a:pt x="34" y="24700"/>
                  </a:cubicBezTo>
                  <a:cubicBezTo>
                    <a:pt x="101" y="25809"/>
                    <a:pt x="437" y="26986"/>
                    <a:pt x="1042" y="28027"/>
                  </a:cubicBezTo>
                  <a:cubicBezTo>
                    <a:pt x="1546" y="28901"/>
                    <a:pt x="2285" y="29607"/>
                    <a:pt x="3058" y="30178"/>
                  </a:cubicBezTo>
                  <a:lnTo>
                    <a:pt x="53904" y="30178"/>
                  </a:lnTo>
                  <a:lnTo>
                    <a:pt x="53971" y="30044"/>
                  </a:lnTo>
                  <a:cubicBezTo>
                    <a:pt x="54072" y="29909"/>
                    <a:pt x="54105" y="29842"/>
                    <a:pt x="54139" y="29708"/>
                  </a:cubicBezTo>
                  <a:cubicBezTo>
                    <a:pt x="54240" y="29506"/>
                    <a:pt x="54273" y="29237"/>
                    <a:pt x="54374" y="28935"/>
                  </a:cubicBezTo>
                  <a:cubicBezTo>
                    <a:pt x="54441" y="28431"/>
                    <a:pt x="54475" y="27893"/>
                    <a:pt x="54441" y="27254"/>
                  </a:cubicBezTo>
                  <a:cubicBezTo>
                    <a:pt x="54408" y="26683"/>
                    <a:pt x="54307" y="26145"/>
                    <a:pt x="54139" y="25540"/>
                  </a:cubicBezTo>
                  <a:cubicBezTo>
                    <a:pt x="53971" y="25003"/>
                    <a:pt x="53803" y="24532"/>
                    <a:pt x="53568" y="24062"/>
                  </a:cubicBezTo>
                  <a:cubicBezTo>
                    <a:pt x="53400" y="23793"/>
                    <a:pt x="53198" y="23524"/>
                    <a:pt x="52896" y="23188"/>
                  </a:cubicBezTo>
                  <a:cubicBezTo>
                    <a:pt x="52627" y="22886"/>
                    <a:pt x="52291" y="22617"/>
                    <a:pt x="51955" y="22314"/>
                  </a:cubicBezTo>
                  <a:cubicBezTo>
                    <a:pt x="51182" y="21642"/>
                    <a:pt x="50375" y="21172"/>
                    <a:pt x="49535" y="20869"/>
                  </a:cubicBezTo>
                  <a:cubicBezTo>
                    <a:pt x="49266" y="20802"/>
                    <a:pt x="48997" y="20701"/>
                    <a:pt x="48661" y="20668"/>
                  </a:cubicBezTo>
                  <a:lnTo>
                    <a:pt x="48359" y="20668"/>
                  </a:lnTo>
                  <a:cubicBezTo>
                    <a:pt x="48191" y="20668"/>
                    <a:pt x="48023" y="20668"/>
                    <a:pt x="47821" y="20701"/>
                  </a:cubicBezTo>
                  <a:cubicBezTo>
                    <a:pt x="47687" y="20768"/>
                    <a:pt x="47519" y="20802"/>
                    <a:pt x="47384" y="20836"/>
                  </a:cubicBezTo>
                  <a:cubicBezTo>
                    <a:pt x="47687" y="20164"/>
                    <a:pt x="47821" y="19424"/>
                    <a:pt x="47754" y="18584"/>
                  </a:cubicBezTo>
                  <a:cubicBezTo>
                    <a:pt x="47754" y="17979"/>
                    <a:pt x="47653" y="17408"/>
                    <a:pt x="47485" y="16803"/>
                  </a:cubicBezTo>
                  <a:cubicBezTo>
                    <a:pt x="47384" y="16568"/>
                    <a:pt x="47317" y="16299"/>
                    <a:pt x="47149" y="15996"/>
                  </a:cubicBezTo>
                  <a:cubicBezTo>
                    <a:pt x="47015" y="15761"/>
                    <a:pt x="46880" y="15492"/>
                    <a:pt x="46712" y="15291"/>
                  </a:cubicBezTo>
                  <a:cubicBezTo>
                    <a:pt x="46511" y="14955"/>
                    <a:pt x="46208" y="14652"/>
                    <a:pt x="45872" y="14350"/>
                  </a:cubicBezTo>
                  <a:cubicBezTo>
                    <a:pt x="45536" y="14081"/>
                    <a:pt x="45166" y="13812"/>
                    <a:pt x="44729" y="13610"/>
                  </a:cubicBezTo>
                  <a:cubicBezTo>
                    <a:pt x="44326" y="13409"/>
                    <a:pt x="43889" y="13241"/>
                    <a:pt x="43486" y="13140"/>
                  </a:cubicBezTo>
                  <a:cubicBezTo>
                    <a:pt x="43217" y="13106"/>
                    <a:pt x="43016" y="13073"/>
                    <a:pt x="42780" y="13073"/>
                  </a:cubicBezTo>
                  <a:cubicBezTo>
                    <a:pt x="42545" y="13073"/>
                    <a:pt x="42377" y="13073"/>
                    <a:pt x="42175" y="13106"/>
                  </a:cubicBezTo>
                  <a:cubicBezTo>
                    <a:pt x="42041" y="13106"/>
                    <a:pt x="41974" y="13140"/>
                    <a:pt x="41839" y="13174"/>
                  </a:cubicBezTo>
                  <a:cubicBezTo>
                    <a:pt x="42007" y="12905"/>
                    <a:pt x="42142" y="12535"/>
                    <a:pt x="42209" y="12132"/>
                  </a:cubicBezTo>
                  <a:cubicBezTo>
                    <a:pt x="42478" y="11191"/>
                    <a:pt x="42545" y="10082"/>
                    <a:pt x="42444" y="8973"/>
                  </a:cubicBezTo>
                  <a:cubicBezTo>
                    <a:pt x="42175" y="6856"/>
                    <a:pt x="41268" y="4772"/>
                    <a:pt x="39857" y="3226"/>
                  </a:cubicBezTo>
                  <a:cubicBezTo>
                    <a:pt x="39521" y="2857"/>
                    <a:pt x="39151" y="2521"/>
                    <a:pt x="38680" y="2185"/>
                  </a:cubicBezTo>
                  <a:cubicBezTo>
                    <a:pt x="38277" y="1848"/>
                    <a:pt x="37807" y="1546"/>
                    <a:pt x="37303" y="1311"/>
                  </a:cubicBezTo>
                  <a:cubicBezTo>
                    <a:pt x="36328" y="807"/>
                    <a:pt x="35286" y="403"/>
                    <a:pt x="34211" y="202"/>
                  </a:cubicBezTo>
                  <a:cubicBezTo>
                    <a:pt x="33438" y="67"/>
                    <a:pt x="32699" y="0"/>
                    <a:pt x="319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8"/>
            <p:cNvSpPr/>
            <p:nvPr/>
          </p:nvSpPr>
          <p:spPr>
            <a:xfrm>
              <a:off x="3068550" y="1299000"/>
              <a:ext cx="1361900" cy="547800"/>
            </a:xfrm>
            <a:custGeom>
              <a:rect b="b" l="l" r="r" t="t"/>
              <a:pathLst>
                <a:path extrusionOk="0" h="21912" w="54476">
                  <a:moveTo>
                    <a:pt x="15493" y="1"/>
                  </a:moveTo>
                  <a:cubicBezTo>
                    <a:pt x="15056" y="1"/>
                    <a:pt x="14687" y="35"/>
                    <a:pt x="14283" y="68"/>
                  </a:cubicBezTo>
                  <a:cubicBezTo>
                    <a:pt x="13578" y="203"/>
                    <a:pt x="12805" y="471"/>
                    <a:pt x="12065" y="875"/>
                  </a:cubicBezTo>
                  <a:cubicBezTo>
                    <a:pt x="11360" y="1211"/>
                    <a:pt x="10721" y="1681"/>
                    <a:pt x="10015" y="2253"/>
                  </a:cubicBezTo>
                  <a:cubicBezTo>
                    <a:pt x="9444" y="2824"/>
                    <a:pt x="8906" y="3395"/>
                    <a:pt x="8402" y="4101"/>
                  </a:cubicBezTo>
                  <a:cubicBezTo>
                    <a:pt x="7428" y="5512"/>
                    <a:pt x="6924" y="7125"/>
                    <a:pt x="6957" y="8638"/>
                  </a:cubicBezTo>
                  <a:cubicBezTo>
                    <a:pt x="6957" y="9276"/>
                    <a:pt x="7092" y="9915"/>
                    <a:pt x="7293" y="10553"/>
                  </a:cubicBezTo>
                  <a:cubicBezTo>
                    <a:pt x="7226" y="10452"/>
                    <a:pt x="7092" y="10385"/>
                    <a:pt x="6957" y="10318"/>
                  </a:cubicBezTo>
                  <a:cubicBezTo>
                    <a:pt x="6621" y="10217"/>
                    <a:pt x="6252" y="10116"/>
                    <a:pt x="5882" y="10116"/>
                  </a:cubicBezTo>
                  <a:lnTo>
                    <a:pt x="5579" y="10116"/>
                  </a:lnTo>
                  <a:cubicBezTo>
                    <a:pt x="4672" y="10217"/>
                    <a:pt x="3731" y="10587"/>
                    <a:pt x="2824" y="11259"/>
                  </a:cubicBezTo>
                  <a:cubicBezTo>
                    <a:pt x="1984" y="11897"/>
                    <a:pt x="1244" y="12637"/>
                    <a:pt x="740" y="13510"/>
                  </a:cubicBezTo>
                  <a:cubicBezTo>
                    <a:pt x="236" y="14418"/>
                    <a:pt x="1" y="15426"/>
                    <a:pt x="35" y="16468"/>
                  </a:cubicBezTo>
                  <a:cubicBezTo>
                    <a:pt x="68" y="17610"/>
                    <a:pt x="404" y="18719"/>
                    <a:pt x="1043" y="19795"/>
                  </a:cubicBezTo>
                  <a:cubicBezTo>
                    <a:pt x="1547" y="20668"/>
                    <a:pt x="2252" y="21374"/>
                    <a:pt x="3059" y="21912"/>
                  </a:cubicBezTo>
                  <a:lnTo>
                    <a:pt x="53905" y="21912"/>
                  </a:lnTo>
                  <a:lnTo>
                    <a:pt x="53972" y="21811"/>
                  </a:lnTo>
                  <a:cubicBezTo>
                    <a:pt x="54073" y="21677"/>
                    <a:pt x="54106" y="21576"/>
                    <a:pt x="54140" y="21475"/>
                  </a:cubicBezTo>
                  <a:cubicBezTo>
                    <a:pt x="54241" y="21240"/>
                    <a:pt x="54274" y="21005"/>
                    <a:pt x="54341" y="20702"/>
                  </a:cubicBezTo>
                  <a:cubicBezTo>
                    <a:pt x="54442" y="20198"/>
                    <a:pt x="54476" y="19660"/>
                    <a:pt x="54442" y="19022"/>
                  </a:cubicBezTo>
                  <a:cubicBezTo>
                    <a:pt x="54375" y="18450"/>
                    <a:pt x="54308" y="17879"/>
                    <a:pt x="54140" y="17308"/>
                  </a:cubicBezTo>
                  <a:cubicBezTo>
                    <a:pt x="53972" y="16770"/>
                    <a:pt x="53804" y="16266"/>
                    <a:pt x="53569" y="15829"/>
                  </a:cubicBezTo>
                  <a:cubicBezTo>
                    <a:pt x="53400" y="15527"/>
                    <a:pt x="53165" y="15292"/>
                    <a:pt x="52896" y="14955"/>
                  </a:cubicBezTo>
                  <a:cubicBezTo>
                    <a:pt x="52628" y="14653"/>
                    <a:pt x="52325" y="14418"/>
                    <a:pt x="51955" y="14082"/>
                  </a:cubicBezTo>
                  <a:lnTo>
                    <a:pt x="51888" y="13981"/>
                  </a:lnTo>
                  <a:lnTo>
                    <a:pt x="51115" y="14754"/>
                  </a:lnTo>
                  <a:cubicBezTo>
                    <a:pt x="50376" y="15426"/>
                    <a:pt x="49536" y="15930"/>
                    <a:pt x="48628" y="16367"/>
                  </a:cubicBezTo>
                  <a:cubicBezTo>
                    <a:pt x="47721" y="16837"/>
                    <a:pt x="46780" y="17207"/>
                    <a:pt x="45873" y="17610"/>
                  </a:cubicBezTo>
                  <a:cubicBezTo>
                    <a:pt x="45402" y="17778"/>
                    <a:pt x="44932" y="17980"/>
                    <a:pt x="44495" y="18148"/>
                  </a:cubicBezTo>
                  <a:cubicBezTo>
                    <a:pt x="44024" y="18316"/>
                    <a:pt x="43520" y="18484"/>
                    <a:pt x="43050" y="18652"/>
                  </a:cubicBezTo>
                  <a:cubicBezTo>
                    <a:pt x="40832" y="19358"/>
                    <a:pt x="38513" y="19828"/>
                    <a:pt x="36194" y="20131"/>
                  </a:cubicBezTo>
                  <a:cubicBezTo>
                    <a:pt x="34190" y="20353"/>
                    <a:pt x="32139" y="20484"/>
                    <a:pt x="30081" y="20484"/>
                  </a:cubicBezTo>
                  <a:cubicBezTo>
                    <a:pt x="29654" y="20484"/>
                    <a:pt x="29228" y="20478"/>
                    <a:pt x="28801" y="20467"/>
                  </a:cubicBezTo>
                  <a:cubicBezTo>
                    <a:pt x="27591" y="20400"/>
                    <a:pt x="26381" y="20332"/>
                    <a:pt x="25172" y="20164"/>
                  </a:cubicBezTo>
                  <a:cubicBezTo>
                    <a:pt x="23962" y="19996"/>
                    <a:pt x="22853" y="19828"/>
                    <a:pt x="21677" y="19526"/>
                  </a:cubicBezTo>
                  <a:cubicBezTo>
                    <a:pt x="20568" y="19291"/>
                    <a:pt x="19425" y="18955"/>
                    <a:pt x="18383" y="18551"/>
                  </a:cubicBezTo>
                  <a:cubicBezTo>
                    <a:pt x="17476" y="18215"/>
                    <a:pt x="16535" y="17846"/>
                    <a:pt x="15695" y="17341"/>
                  </a:cubicBezTo>
                  <a:cubicBezTo>
                    <a:pt x="15292" y="17106"/>
                    <a:pt x="14855" y="16837"/>
                    <a:pt x="14451" y="16535"/>
                  </a:cubicBezTo>
                  <a:cubicBezTo>
                    <a:pt x="14082" y="16266"/>
                    <a:pt x="13678" y="15964"/>
                    <a:pt x="13342" y="15594"/>
                  </a:cubicBezTo>
                  <a:cubicBezTo>
                    <a:pt x="13006" y="15258"/>
                    <a:pt x="12704" y="14855"/>
                    <a:pt x="12502" y="14451"/>
                  </a:cubicBezTo>
                  <a:cubicBezTo>
                    <a:pt x="12301" y="14015"/>
                    <a:pt x="12133" y="13611"/>
                    <a:pt x="12032" y="13141"/>
                  </a:cubicBezTo>
                  <a:cubicBezTo>
                    <a:pt x="11998" y="12906"/>
                    <a:pt x="11998" y="12670"/>
                    <a:pt x="11998" y="12435"/>
                  </a:cubicBezTo>
                  <a:cubicBezTo>
                    <a:pt x="11998" y="12166"/>
                    <a:pt x="12032" y="11965"/>
                    <a:pt x="12099" y="11763"/>
                  </a:cubicBezTo>
                  <a:cubicBezTo>
                    <a:pt x="12133" y="11494"/>
                    <a:pt x="12200" y="11259"/>
                    <a:pt x="12334" y="10990"/>
                  </a:cubicBezTo>
                  <a:cubicBezTo>
                    <a:pt x="12469" y="10788"/>
                    <a:pt x="12603" y="10620"/>
                    <a:pt x="12704" y="10452"/>
                  </a:cubicBezTo>
                  <a:cubicBezTo>
                    <a:pt x="12872" y="10284"/>
                    <a:pt x="13040" y="10116"/>
                    <a:pt x="13275" y="9982"/>
                  </a:cubicBezTo>
                  <a:cubicBezTo>
                    <a:pt x="13443" y="9881"/>
                    <a:pt x="13645" y="9780"/>
                    <a:pt x="13846" y="9713"/>
                  </a:cubicBezTo>
                  <a:cubicBezTo>
                    <a:pt x="14115" y="9612"/>
                    <a:pt x="14351" y="9545"/>
                    <a:pt x="14619" y="9478"/>
                  </a:cubicBezTo>
                  <a:cubicBezTo>
                    <a:pt x="14720" y="9444"/>
                    <a:pt x="14855" y="9444"/>
                    <a:pt x="14989" y="9444"/>
                  </a:cubicBezTo>
                  <a:cubicBezTo>
                    <a:pt x="14687" y="9243"/>
                    <a:pt x="14451" y="8974"/>
                    <a:pt x="14216" y="8705"/>
                  </a:cubicBezTo>
                  <a:cubicBezTo>
                    <a:pt x="13947" y="8369"/>
                    <a:pt x="13712" y="7966"/>
                    <a:pt x="13510" y="7562"/>
                  </a:cubicBezTo>
                  <a:cubicBezTo>
                    <a:pt x="13342" y="7125"/>
                    <a:pt x="13208" y="6722"/>
                    <a:pt x="13141" y="6285"/>
                  </a:cubicBezTo>
                  <a:cubicBezTo>
                    <a:pt x="13040" y="5882"/>
                    <a:pt x="13040" y="5445"/>
                    <a:pt x="13040" y="5042"/>
                  </a:cubicBezTo>
                  <a:cubicBezTo>
                    <a:pt x="13107" y="4336"/>
                    <a:pt x="13275" y="3597"/>
                    <a:pt x="13544" y="2925"/>
                  </a:cubicBezTo>
                  <a:cubicBezTo>
                    <a:pt x="13678" y="2589"/>
                    <a:pt x="13880" y="2320"/>
                    <a:pt x="14048" y="2017"/>
                  </a:cubicBezTo>
                  <a:cubicBezTo>
                    <a:pt x="14283" y="1715"/>
                    <a:pt x="14485" y="1480"/>
                    <a:pt x="14720" y="1211"/>
                  </a:cubicBezTo>
                  <a:cubicBezTo>
                    <a:pt x="14989" y="976"/>
                    <a:pt x="15292" y="808"/>
                    <a:pt x="15560" y="639"/>
                  </a:cubicBezTo>
                  <a:cubicBezTo>
                    <a:pt x="15863" y="471"/>
                    <a:pt x="16199" y="337"/>
                    <a:pt x="16535" y="236"/>
                  </a:cubicBezTo>
                  <a:cubicBezTo>
                    <a:pt x="16669" y="203"/>
                    <a:pt x="16737" y="203"/>
                    <a:pt x="16871" y="169"/>
                  </a:cubicBezTo>
                  <a:cubicBezTo>
                    <a:pt x="16804" y="135"/>
                    <a:pt x="16703" y="135"/>
                    <a:pt x="16636" y="135"/>
                  </a:cubicBezTo>
                  <a:cubicBezTo>
                    <a:pt x="16232" y="35"/>
                    <a:pt x="15863" y="1"/>
                    <a:pt x="154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8"/>
            <p:cNvSpPr/>
            <p:nvPr/>
          </p:nvSpPr>
          <p:spPr>
            <a:xfrm>
              <a:off x="3917950" y="1443525"/>
              <a:ext cx="137800" cy="116800"/>
            </a:xfrm>
            <a:custGeom>
              <a:rect b="b" l="l" r="r" t="t"/>
              <a:pathLst>
                <a:path extrusionOk="0" h="4672" w="5512">
                  <a:moveTo>
                    <a:pt x="2722" y="0"/>
                  </a:moveTo>
                  <a:cubicBezTo>
                    <a:pt x="2655" y="101"/>
                    <a:pt x="2487" y="101"/>
                    <a:pt x="2319" y="135"/>
                  </a:cubicBezTo>
                  <a:cubicBezTo>
                    <a:pt x="1882" y="235"/>
                    <a:pt x="1513" y="471"/>
                    <a:pt x="1210" y="773"/>
                  </a:cubicBezTo>
                  <a:cubicBezTo>
                    <a:pt x="874" y="1076"/>
                    <a:pt x="639" y="1479"/>
                    <a:pt x="471" y="1916"/>
                  </a:cubicBezTo>
                  <a:cubicBezTo>
                    <a:pt x="135" y="2655"/>
                    <a:pt x="0" y="3495"/>
                    <a:pt x="101" y="4335"/>
                  </a:cubicBezTo>
                  <a:cubicBezTo>
                    <a:pt x="101" y="4436"/>
                    <a:pt x="135" y="4503"/>
                    <a:pt x="168" y="4604"/>
                  </a:cubicBezTo>
                  <a:cubicBezTo>
                    <a:pt x="236" y="4671"/>
                    <a:pt x="336" y="4671"/>
                    <a:pt x="437" y="4671"/>
                  </a:cubicBezTo>
                  <a:cubicBezTo>
                    <a:pt x="504" y="4671"/>
                    <a:pt x="572" y="4638"/>
                    <a:pt x="672" y="4604"/>
                  </a:cubicBezTo>
                  <a:cubicBezTo>
                    <a:pt x="706" y="4537"/>
                    <a:pt x="807" y="4436"/>
                    <a:pt x="773" y="4335"/>
                  </a:cubicBezTo>
                  <a:cubicBezTo>
                    <a:pt x="706" y="3966"/>
                    <a:pt x="706" y="3529"/>
                    <a:pt x="773" y="3159"/>
                  </a:cubicBezTo>
                  <a:lnTo>
                    <a:pt x="773" y="3260"/>
                  </a:lnTo>
                  <a:cubicBezTo>
                    <a:pt x="807" y="2924"/>
                    <a:pt x="874" y="2588"/>
                    <a:pt x="1009" y="2252"/>
                  </a:cubicBezTo>
                  <a:cubicBezTo>
                    <a:pt x="1143" y="1983"/>
                    <a:pt x="1277" y="1781"/>
                    <a:pt x="1378" y="1580"/>
                  </a:cubicBezTo>
                  <a:cubicBezTo>
                    <a:pt x="1513" y="1412"/>
                    <a:pt x="1647" y="1277"/>
                    <a:pt x="1815" y="1143"/>
                  </a:cubicBezTo>
                  <a:cubicBezTo>
                    <a:pt x="1949" y="1076"/>
                    <a:pt x="2050" y="975"/>
                    <a:pt x="2218" y="907"/>
                  </a:cubicBezTo>
                  <a:cubicBezTo>
                    <a:pt x="2353" y="840"/>
                    <a:pt x="2487" y="807"/>
                    <a:pt x="2622" y="807"/>
                  </a:cubicBezTo>
                  <a:lnTo>
                    <a:pt x="2991" y="807"/>
                  </a:lnTo>
                  <a:cubicBezTo>
                    <a:pt x="3092" y="840"/>
                    <a:pt x="3227" y="840"/>
                    <a:pt x="3361" y="907"/>
                  </a:cubicBezTo>
                  <a:cubicBezTo>
                    <a:pt x="3495" y="975"/>
                    <a:pt x="3596" y="1008"/>
                    <a:pt x="3731" y="1109"/>
                  </a:cubicBezTo>
                  <a:cubicBezTo>
                    <a:pt x="3899" y="1244"/>
                    <a:pt x="4033" y="1412"/>
                    <a:pt x="4167" y="1512"/>
                  </a:cubicBezTo>
                  <a:cubicBezTo>
                    <a:pt x="4335" y="1748"/>
                    <a:pt x="4436" y="1949"/>
                    <a:pt x="4537" y="2185"/>
                  </a:cubicBezTo>
                  <a:cubicBezTo>
                    <a:pt x="4672" y="2453"/>
                    <a:pt x="4739" y="2756"/>
                    <a:pt x="4772" y="3025"/>
                  </a:cubicBezTo>
                  <a:cubicBezTo>
                    <a:pt x="4772" y="3092"/>
                    <a:pt x="4772" y="3159"/>
                    <a:pt x="4840" y="3193"/>
                  </a:cubicBezTo>
                  <a:lnTo>
                    <a:pt x="4840" y="3260"/>
                  </a:lnTo>
                  <a:lnTo>
                    <a:pt x="4840" y="3462"/>
                  </a:lnTo>
                  <a:lnTo>
                    <a:pt x="4840" y="3697"/>
                  </a:lnTo>
                  <a:lnTo>
                    <a:pt x="4840" y="3831"/>
                  </a:lnTo>
                  <a:lnTo>
                    <a:pt x="4840" y="3932"/>
                  </a:lnTo>
                  <a:lnTo>
                    <a:pt x="4840" y="3966"/>
                  </a:lnTo>
                  <a:lnTo>
                    <a:pt x="4840" y="3999"/>
                  </a:lnTo>
                  <a:lnTo>
                    <a:pt x="4840" y="4134"/>
                  </a:lnTo>
                  <a:cubicBezTo>
                    <a:pt x="4840" y="4335"/>
                    <a:pt x="5008" y="4470"/>
                    <a:pt x="5176" y="4470"/>
                  </a:cubicBezTo>
                  <a:cubicBezTo>
                    <a:pt x="5377" y="4470"/>
                    <a:pt x="5512" y="4302"/>
                    <a:pt x="5512" y="4134"/>
                  </a:cubicBezTo>
                  <a:lnTo>
                    <a:pt x="5512" y="3999"/>
                  </a:lnTo>
                  <a:lnTo>
                    <a:pt x="5512" y="3966"/>
                  </a:lnTo>
                  <a:lnTo>
                    <a:pt x="5512" y="3932"/>
                  </a:lnTo>
                  <a:lnTo>
                    <a:pt x="5512" y="3831"/>
                  </a:lnTo>
                  <a:lnTo>
                    <a:pt x="5512" y="3798"/>
                  </a:lnTo>
                  <a:lnTo>
                    <a:pt x="5512" y="3697"/>
                  </a:lnTo>
                  <a:lnTo>
                    <a:pt x="5512" y="3663"/>
                  </a:lnTo>
                  <a:lnTo>
                    <a:pt x="5512" y="3495"/>
                  </a:lnTo>
                  <a:lnTo>
                    <a:pt x="5512" y="3462"/>
                  </a:lnTo>
                  <a:cubicBezTo>
                    <a:pt x="5512" y="3361"/>
                    <a:pt x="5512" y="3293"/>
                    <a:pt x="5444" y="3193"/>
                  </a:cubicBezTo>
                  <a:lnTo>
                    <a:pt x="5444" y="3159"/>
                  </a:lnTo>
                  <a:cubicBezTo>
                    <a:pt x="5444" y="3092"/>
                    <a:pt x="5411" y="2957"/>
                    <a:pt x="5411" y="2857"/>
                  </a:cubicBezTo>
                  <a:lnTo>
                    <a:pt x="5411" y="2823"/>
                  </a:lnTo>
                  <a:cubicBezTo>
                    <a:pt x="5276" y="2084"/>
                    <a:pt x="4940" y="1344"/>
                    <a:pt x="4403" y="807"/>
                  </a:cubicBezTo>
                  <a:cubicBezTo>
                    <a:pt x="4268" y="672"/>
                    <a:pt x="4167" y="571"/>
                    <a:pt x="3999" y="437"/>
                  </a:cubicBezTo>
                  <a:cubicBezTo>
                    <a:pt x="3831" y="303"/>
                    <a:pt x="3596" y="235"/>
                    <a:pt x="3395" y="135"/>
                  </a:cubicBezTo>
                  <a:cubicBezTo>
                    <a:pt x="3193" y="67"/>
                    <a:pt x="2924" y="0"/>
                    <a:pt x="27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8"/>
            <p:cNvSpPr/>
            <p:nvPr/>
          </p:nvSpPr>
          <p:spPr>
            <a:xfrm>
              <a:off x="3468475" y="1442675"/>
              <a:ext cx="137800" cy="116800"/>
            </a:xfrm>
            <a:custGeom>
              <a:rect b="b" l="l" r="r" t="t"/>
              <a:pathLst>
                <a:path extrusionOk="0" h="4672" w="5512">
                  <a:moveTo>
                    <a:pt x="2722" y="1"/>
                  </a:moveTo>
                  <a:cubicBezTo>
                    <a:pt x="2689" y="34"/>
                    <a:pt x="2487" y="101"/>
                    <a:pt x="2319" y="135"/>
                  </a:cubicBezTo>
                  <a:cubicBezTo>
                    <a:pt x="1882" y="202"/>
                    <a:pt x="1513" y="471"/>
                    <a:pt x="1210" y="773"/>
                  </a:cubicBezTo>
                  <a:cubicBezTo>
                    <a:pt x="874" y="1042"/>
                    <a:pt x="639" y="1479"/>
                    <a:pt x="471" y="1882"/>
                  </a:cubicBezTo>
                  <a:cubicBezTo>
                    <a:pt x="135" y="2655"/>
                    <a:pt x="0" y="3496"/>
                    <a:pt x="101" y="4336"/>
                  </a:cubicBezTo>
                  <a:cubicBezTo>
                    <a:pt x="101" y="4403"/>
                    <a:pt x="135" y="4504"/>
                    <a:pt x="168" y="4571"/>
                  </a:cubicBezTo>
                  <a:cubicBezTo>
                    <a:pt x="269" y="4672"/>
                    <a:pt x="336" y="4672"/>
                    <a:pt x="437" y="4672"/>
                  </a:cubicBezTo>
                  <a:cubicBezTo>
                    <a:pt x="504" y="4672"/>
                    <a:pt x="605" y="4638"/>
                    <a:pt x="672" y="4571"/>
                  </a:cubicBezTo>
                  <a:cubicBezTo>
                    <a:pt x="706" y="4537"/>
                    <a:pt x="807" y="4403"/>
                    <a:pt x="773" y="4336"/>
                  </a:cubicBezTo>
                  <a:cubicBezTo>
                    <a:pt x="706" y="3966"/>
                    <a:pt x="706" y="3529"/>
                    <a:pt x="773" y="3159"/>
                  </a:cubicBezTo>
                  <a:lnTo>
                    <a:pt x="773" y="3227"/>
                  </a:lnTo>
                  <a:cubicBezTo>
                    <a:pt x="807" y="2891"/>
                    <a:pt x="874" y="2555"/>
                    <a:pt x="1008" y="2219"/>
                  </a:cubicBezTo>
                  <a:cubicBezTo>
                    <a:pt x="1143" y="1983"/>
                    <a:pt x="1277" y="1782"/>
                    <a:pt x="1378" y="1546"/>
                  </a:cubicBezTo>
                  <a:cubicBezTo>
                    <a:pt x="1513" y="1378"/>
                    <a:pt x="1647" y="1278"/>
                    <a:pt x="1815" y="1143"/>
                  </a:cubicBezTo>
                  <a:cubicBezTo>
                    <a:pt x="1949" y="1042"/>
                    <a:pt x="2050" y="975"/>
                    <a:pt x="2218" y="874"/>
                  </a:cubicBezTo>
                  <a:cubicBezTo>
                    <a:pt x="2353" y="841"/>
                    <a:pt x="2487" y="807"/>
                    <a:pt x="2622" y="807"/>
                  </a:cubicBezTo>
                  <a:lnTo>
                    <a:pt x="2991" y="807"/>
                  </a:lnTo>
                  <a:cubicBezTo>
                    <a:pt x="3126" y="841"/>
                    <a:pt x="3226" y="841"/>
                    <a:pt x="3361" y="874"/>
                  </a:cubicBezTo>
                  <a:cubicBezTo>
                    <a:pt x="3495" y="975"/>
                    <a:pt x="3630" y="1009"/>
                    <a:pt x="3730" y="1110"/>
                  </a:cubicBezTo>
                  <a:cubicBezTo>
                    <a:pt x="3899" y="1210"/>
                    <a:pt x="4033" y="1378"/>
                    <a:pt x="4167" y="1513"/>
                  </a:cubicBezTo>
                  <a:cubicBezTo>
                    <a:pt x="4335" y="1714"/>
                    <a:pt x="4436" y="1950"/>
                    <a:pt x="4537" y="2185"/>
                  </a:cubicBezTo>
                  <a:cubicBezTo>
                    <a:pt x="4671" y="2454"/>
                    <a:pt x="4739" y="2723"/>
                    <a:pt x="4772" y="3025"/>
                  </a:cubicBezTo>
                  <a:cubicBezTo>
                    <a:pt x="4772" y="3059"/>
                    <a:pt x="4772" y="3159"/>
                    <a:pt x="4839" y="3193"/>
                  </a:cubicBezTo>
                  <a:lnTo>
                    <a:pt x="4839" y="3227"/>
                  </a:lnTo>
                  <a:lnTo>
                    <a:pt x="4839" y="3462"/>
                  </a:lnTo>
                  <a:lnTo>
                    <a:pt x="4839" y="3697"/>
                  </a:lnTo>
                  <a:lnTo>
                    <a:pt x="4839" y="3832"/>
                  </a:lnTo>
                  <a:lnTo>
                    <a:pt x="4839" y="3899"/>
                  </a:lnTo>
                  <a:lnTo>
                    <a:pt x="4839" y="3966"/>
                  </a:lnTo>
                  <a:lnTo>
                    <a:pt x="4839" y="4000"/>
                  </a:lnTo>
                  <a:lnTo>
                    <a:pt x="4839" y="4100"/>
                  </a:lnTo>
                  <a:cubicBezTo>
                    <a:pt x="4839" y="4336"/>
                    <a:pt x="5008" y="4436"/>
                    <a:pt x="5176" y="4436"/>
                  </a:cubicBezTo>
                  <a:cubicBezTo>
                    <a:pt x="5377" y="4436"/>
                    <a:pt x="5512" y="4268"/>
                    <a:pt x="5512" y="4100"/>
                  </a:cubicBezTo>
                  <a:lnTo>
                    <a:pt x="5512" y="4000"/>
                  </a:lnTo>
                  <a:lnTo>
                    <a:pt x="5512" y="3966"/>
                  </a:lnTo>
                  <a:lnTo>
                    <a:pt x="5512" y="3899"/>
                  </a:lnTo>
                  <a:lnTo>
                    <a:pt x="5512" y="3832"/>
                  </a:lnTo>
                  <a:lnTo>
                    <a:pt x="5512" y="3798"/>
                  </a:lnTo>
                  <a:lnTo>
                    <a:pt x="5512" y="3697"/>
                  </a:lnTo>
                  <a:lnTo>
                    <a:pt x="5512" y="3664"/>
                  </a:lnTo>
                  <a:lnTo>
                    <a:pt x="5512" y="3496"/>
                  </a:lnTo>
                  <a:lnTo>
                    <a:pt x="5512" y="3462"/>
                  </a:lnTo>
                  <a:cubicBezTo>
                    <a:pt x="5512" y="3361"/>
                    <a:pt x="5512" y="3294"/>
                    <a:pt x="5444" y="3193"/>
                  </a:cubicBezTo>
                  <a:lnTo>
                    <a:pt x="5444" y="3159"/>
                  </a:lnTo>
                  <a:cubicBezTo>
                    <a:pt x="5444" y="3059"/>
                    <a:pt x="5411" y="2958"/>
                    <a:pt x="5411" y="2857"/>
                  </a:cubicBezTo>
                  <a:lnTo>
                    <a:pt x="5411" y="2823"/>
                  </a:lnTo>
                  <a:cubicBezTo>
                    <a:pt x="5276" y="2050"/>
                    <a:pt x="4940" y="1345"/>
                    <a:pt x="4403" y="807"/>
                  </a:cubicBezTo>
                  <a:cubicBezTo>
                    <a:pt x="4268" y="673"/>
                    <a:pt x="4167" y="538"/>
                    <a:pt x="3999" y="437"/>
                  </a:cubicBezTo>
                  <a:cubicBezTo>
                    <a:pt x="3831" y="303"/>
                    <a:pt x="3630" y="202"/>
                    <a:pt x="3394" y="135"/>
                  </a:cubicBezTo>
                  <a:cubicBezTo>
                    <a:pt x="3193" y="34"/>
                    <a:pt x="2924" y="1"/>
                    <a:pt x="272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8"/>
            <p:cNvSpPr/>
            <p:nvPr/>
          </p:nvSpPr>
          <p:spPr>
            <a:xfrm>
              <a:off x="3709600" y="1471725"/>
              <a:ext cx="140325" cy="104625"/>
            </a:xfrm>
            <a:custGeom>
              <a:rect b="b" l="l" r="r" t="t"/>
              <a:pathLst>
                <a:path extrusionOk="0" h="4185" w="5613">
                  <a:moveTo>
                    <a:pt x="405" y="1"/>
                  </a:moveTo>
                  <a:cubicBezTo>
                    <a:pt x="347" y="1"/>
                    <a:pt x="283" y="25"/>
                    <a:pt x="235" y="48"/>
                  </a:cubicBezTo>
                  <a:cubicBezTo>
                    <a:pt x="135" y="82"/>
                    <a:pt x="101" y="183"/>
                    <a:pt x="67" y="284"/>
                  </a:cubicBezTo>
                  <a:cubicBezTo>
                    <a:pt x="0" y="519"/>
                    <a:pt x="0" y="720"/>
                    <a:pt x="0" y="989"/>
                  </a:cubicBezTo>
                  <a:cubicBezTo>
                    <a:pt x="0" y="1157"/>
                    <a:pt x="0" y="1325"/>
                    <a:pt x="67" y="1493"/>
                  </a:cubicBezTo>
                  <a:cubicBezTo>
                    <a:pt x="101" y="1897"/>
                    <a:pt x="235" y="2300"/>
                    <a:pt x="437" y="2670"/>
                  </a:cubicBezTo>
                  <a:cubicBezTo>
                    <a:pt x="672" y="3106"/>
                    <a:pt x="1008" y="3510"/>
                    <a:pt x="1479" y="3812"/>
                  </a:cubicBezTo>
                  <a:cubicBezTo>
                    <a:pt x="1848" y="4047"/>
                    <a:pt x="2285" y="4182"/>
                    <a:pt x="2756" y="4182"/>
                  </a:cubicBezTo>
                  <a:cubicBezTo>
                    <a:pt x="2790" y="4183"/>
                    <a:pt x="2824" y="4184"/>
                    <a:pt x="2857" y="4184"/>
                  </a:cubicBezTo>
                  <a:cubicBezTo>
                    <a:pt x="3560" y="4184"/>
                    <a:pt x="4224" y="3855"/>
                    <a:pt x="4705" y="3342"/>
                  </a:cubicBezTo>
                  <a:cubicBezTo>
                    <a:pt x="4940" y="3140"/>
                    <a:pt x="5108" y="2871"/>
                    <a:pt x="5209" y="2636"/>
                  </a:cubicBezTo>
                  <a:cubicBezTo>
                    <a:pt x="5343" y="2401"/>
                    <a:pt x="5444" y="2199"/>
                    <a:pt x="5478" y="1964"/>
                  </a:cubicBezTo>
                  <a:cubicBezTo>
                    <a:pt x="5511" y="1796"/>
                    <a:pt x="5545" y="1628"/>
                    <a:pt x="5545" y="1393"/>
                  </a:cubicBezTo>
                  <a:lnTo>
                    <a:pt x="5545" y="1359"/>
                  </a:lnTo>
                  <a:cubicBezTo>
                    <a:pt x="5545" y="1191"/>
                    <a:pt x="5612" y="1057"/>
                    <a:pt x="5612" y="888"/>
                  </a:cubicBezTo>
                  <a:lnTo>
                    <a:pt x="5612" y="653"/>
                  </a:lnTo>
                  <a:lnTo>
                    <a:pt x="5612" y="620"/>
                  </a:lnTo>
                  <a:cubicBezTo>
                    <a:pt x="5612" y="519"/>
                    <a:pt x="5612" y="452"/>
                    <a:pt x="5545" y="317"/>
                  </a:cubicBezTo>
                  <a:lnTo>
                    <a:pt x="5545" y="284"/>
                  </a:lnTo>
                  <a:cubicBezTo>
                    <a:pt x="5511" y="116"/>
                    <a:pt x="5343" y="15"/>
                    <a:pt x="5209" y="15"/>
                  </a:cubicBezTo>
                  <a:cubicBezTo>
                    <a:pt x="5142" y="48"/>
                    <a:pt x="5108" y="48"/>
                    <a:pt x="5108" y="116"/>
                  </a:cubicBezTo>
                  <a:cubicBezTo>
                    <a:pt x="5007" y="149"/>
                    <a:pt x="4940" y="183"/>
                    <a:pt x="4907" y="284"/>
                  </a:cubicBezTo>
                  <a:cubicBezTo>
                    <a:pt x="4839" y="351"/>
                    <a:pt x="4839" y="452"/>
                    <a:pt x="4839" y="519"/>
                  </a:cubicBezTo>
                  <a:lnTo>
                    <a:pt x="4839" y="552"/>
                  </a:lnTo>
                  <a:lnTo>
                    <a:pt x="4839" y="720"/>
                  </a:lnTo>
                  <a:lnTo>
                    <a:pt x="4839" y="956"/>
                  </a:lnTo>
                  <a:lnTo>
                    <a:pt x="4839" y="1359"/>
                  </a:lnTo>
                  <a:lnTo>
                    <a:pt x="4839" y="1393"/>
                  </a:lnTo>
                  <a:cubicBezTo>
                    <a:pt x="4806" y="1661"/>
                    <a:pt x="4705" y="1897"/>
                    <a:pt x="4638" y="2165"/>
                  </a:cubicBezTo>
                  <a:cubicBezTo>
                    <a:pt x="4571" y="2367"/>
                    <a:pt x="4436" y="2535"/>
                    <a:pt x="4302" y="2703"/>
                  </a:cubicBezTo>
                  <a:lnTo>
                    <a:pt x="3932" y="3073"/>
                  </a:lnTo>
                  <a:cubicBezTo>
                    <a:pt x="3798" y="3174"/>
                    <a:pt x="3663" y="3241"/>
                    <a:pt x="3495" y="3342"/>
                  </a:cubicBezTo>
                  <a:cubicBezTo>
                    <a:pt x="3327" y="3375"/>
                    <a:pt x="3226" y="3443"/>
                    <a:pt x="3025" y="3443"/>
                  </a:cubicBezTo>
                  <a:lnTo>
                    <a:pt x="2588" y="3443"/>
                  </a:lnTo>
                  <a:cubicBezTo>
                    <a:pt x="2420" y="3409"/>
                    <a:pt x="2252" y="3375"/>
                    <a:pt x="2117" y="3342"/>
                  </a:cubicBezTo>
                  <a:cubicBezTo>
                    <a:pt x="1949" y="3241"/>
                    <a:pt x="1815" y="3174"/>
                    <a:pt x="1680" y="3073"/>
                  </a:cubicBezTo>
                  <a:cubicBezTo>
                    <a:pt x="1512" y="2972"/>
                    <a:pt x="1412" y="2838"/>
                    <a:pt x="1277" y="2670"/>
                  </a:cubicBezTo>
                  <a:cubicBezTo>
                    <a:pt x="1143" y="2502"/>
                    <a:pt x="1008" y="2266"/>
                    <a:pt x="941" y="2132"/>
                  </a:cubicBezTo>
                  <a:cubicBezTo>
                    <a:pt x="840" y="1863"/>
                    <a:pt x="773" y="1628"/>
                    <a:pt x="739" y="1325"/>
                  </a:cubicBezTo>
                  <a:cubicBezTo>
                    <a:pt x="672" y="1023"/>
                    <a:pt x="672" y="720"/>
                    <a:pt x="739" y="452"/>
                  </a:cubicBezTo>
                  <a:cubicBezTo>
                    <a:pt x="739" y="351"/>
                    <a:pt x="739" y="284"/>
                    <a:pt x="672" y="183"/>
                  </a:cubicBezTo>
                  <a:cubicBezTo>
                    <a:pt x="639" y="116"/>
                    <a:pt x="571" y="48"/>
                    <a:pt x="471" y="15"/>
                  </a:cubicBezTo>
                  <a:cubicBezTo>
                    <a:pt x="451" y="5"/>
                    <a:pt x="428" y="1"/>
                    <a:pt x="40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8"/>
            <p:cNvSpPr/>
            <p:nvPr/>
          </p:nvSpPr>
          <p:spPr>
            <a:xfrm>
              <a:off x="3665900" y="1130150"/>
              <a:ext cx="393225" cy="178975"/>
            </a:xfrm>
            <a:custGeom>
              <a:rect b="b" l="l" r="r" t="t"/>
              <a:pathLst>
                <a:path extrusionOk="0" h="7159" w="15729">
                  <a:moveTo>
                    <a:pt x="8335" y="0"/>
                  </a:moveTo>
                  <a:cubicBezTo>
                    <a:pt x="7259" y="34"/>
                    <a:pt x="6319" y="202"/>
                    <a:pt x="5344" y="504"/>
                  </a:cubicBezTo>
                  <a:cubicBezTo>
                    <a:pt x="4235" y="840"/>
                    <a:pt x="3227" y="1412"/>
                    <a:pt x="2319" y="2117"/>
                  </a:cubicBezTo>
                  <a:cubicBezTo>
                    <a:pt x="1647" y="2655"/>
                    <a:pt x="1042" y="3394"/>
                    <a:pt x="673" y="4201"/>
                  </a:cubicBezTo>
                  <a:cubicBezTo>
                    <a:pt x="269" y="5041"/>
                    <a:pt x="34" y="5915"/>
                    <a:pt x="1" y="6822"/>
                  </a:cubicBezTo>
                  <a:cubicBezTo>
                    <a:pt x="1" y="6990"/>
                    <a:pt x="169" y="7158"/>
                    <a:pt x="337" y="7158"/>
                  </a:cubicBezTo>
                  <a:cubicBezTo>
                    <a:pt x="505" y="7158"/>
                    <a:pt x="673" y="6990"/>
                    <a:pt x="673" y="6822"/>
                  </a:cubicBezTo>
                  <a:cubicBezTo>
                    <a:pt x="673" y="6654"/>
                    <a:pt x="673" y="6486"/>
                    <a:pt x="706" y="6318"/>
                  </a:cubicBezTo>
                  <a:cubicBezTo>
                    <a:pt x="774" y="5915"/>
                    <a:pt x="874" y="5512"/>
                    <a:pt x="1009" y="5142"/>
                  </a:cubicBezTo>
                  <a:cubicBezTo>
                    <a:pt x="1177" y="4739"/>
                    <a:pt x="1378" y="4403"/>
                    <a:pt x="1681" y="4033"/>
                  </a:cubicBezTo>
                  <a:lnTo>
                    <a:pt x="1681" y="4033"/>
                  </a:lnTo>
                  <a:lnTo>
                    <a:pt x="1614" y="4100"/>
                  </a:lnTo>
                  <a:cubicBezTo>
                    <a:pt x="1883" y="3730"/>
                    <a:pt x="2286" y="3361"/>
                    <a:pt x="2655" y="3058"/>
                  </a:cubicBezTo>
                  <a:cubicBezTo>
                    <a:pt x="3126" y="2722"/>
                    <a:pt x="3630" y="2420"/>
                    <a:pt x="4134" y="2185"/>
                  </a:cubicBezTo>
                  <a:cubicBezTo>
                    <a:pt x="4840" y="1882"/>
                    <a:pt x="5579" y="1681"/>
                    <a:pt x="6352" y="1546"/>
                  </a:cubicBezTo>
                  <a:cubicBezTo>
                    <a:pt x="6784" y="1492"/>
                    <a:pt x="7206" y="1457"/>
                    <a:pt x="7628" y="1457"/>
                  </a:cubicBezTo>
                  <a:cubicBezTo>
                    <a:pt x="7996" y="1457"/>
                    <a:pt x="8363" y="1484"/>
                    <a:pt x="8738" y="1546"/>
                  </a:cubicBezTo>
                  <a:cubicBezTo>
                    <a:pt x="9377" y="1613"/>
                    <a:pt x="10015" y="1781"/>
                    <a:pt x="10586" y="2050"/>
                  </a:cubicBezTo>
                  <a:cubicBezTo>
                    <a:pt x="11057" y="2252"/>
                    <a:pt x="11460" y="2521"/>
                    <a:pt x="11863" y="2756"/>
                  </a:cubicBezTo>
                  <a:cubicBezTo>
                    <a:pt x="12267" y="3092"/>
                    <a:pt x="12603" y="3462"/>
                    <a:pt x="12939" y="3898"/>
                  </a:cubicBezTo>
                  <a:lnTo>
                    <a:pt x="14081" y="5411"/>
                  </a:lnTo>
                  <a:cubicBezTo>
                    <a:pt x="14216" y="5545"/>
                    <a:pt x="14317" y="5612"/>
                    <a:pt x="14485" y="5646"/>
                  </a:cubicBezTo>
                  <a:cubicBezTo>
                    <a:pt x="14591" y="5686"/>
                    <a:pt x="14692" y="5705"/>
                    <a:pt x="14789" y="5705"/>
                  </a:cubicBezTo>
                  <a:cubicBezTo>
                    <a:pt x="14939" y="5705"/>
                    <a:pt x="15082" y="5660"/>
                    <a:pt x="15224" y="5579"/>
                  </a:cubicBezTo>
                  <a:cubicBezTo>
                    <a:pt x="15426" y="5444"/>
                    <a:pt x="15560" y="5243"/>
                    <a:pt x="15627" y="5041"/>
                  </a:cubicBezTo>
                  <a:cubicBezTo>
                    <a:pt x="15728" y="4772"/>
                    <a:pt x="15627" y="4571"/>
                    <a:pt x="15560" y="4302"/>
                  </a:cubicBezTo>
                  <a:cubicBezTo>
                    <a:pt x="15123" y="3428"/>
                    <a:pt x="14485" y="2722"/>
                    <a:pt x="13813" y="2050"/>
                  </a:cubicBezTo>
                  <a:cubicBezTo>
                    <a:pt x="13376" y="1580"/>
                    <a:pt x="12804" y="1210"/>
                    <a:pt x="12233" y="874"/>
                  </a:cubicBezTo>
                  <a:cubicBezTo>
                    <a:pt x="11191" y="336"/>
                    <a:pt x="10015" y="67"/>
                    <a:pt x="88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8"/>
            <p:cNvSpPr/>
            <p:nvPr/>
          </p:nvSpPr>
          <p:spPr>
            <a:xfrm>
              <a:off x="4133025" y="1464525"/>
              <a:ext cx="105050" cy="144900"/>
            </a:xfrm>
            <a:custGeom>
              <a:rect b="b" l="l" r="r" t="t"/>
              <a:pathLst>
                <a:path extrusionOk="0" h="5796" w="4202">
                  <a:moveTo>
                    <a:pt x="1513" y="908"/>
                  </a:moveTo>
                  <a:cubicBezTo>
                    <a:pt x="1513" y="924"/>
                    <a:pt x="1513" y="933"/>
                    <a:pt x="1508" y="933"/>
                  </a:cubicBezTo>
                  <a:cubicBezTo>
                    <a:pt x="1504" y="933"/>
                    <a:pt x="1496" y="924"/>
                    <a:pt x="1479" y="908"/>
                  </a:cubicBezTo>
                  <a:close/>
                  <a:moveTo>
                    <a:pt x="841" y="0"/>
                  </a:moveTo>
                  <a:cubicBezTo>
                    <a:pt x="673" y="0"/>
                    <a:pt x="505" y="0"/>
                    <a:pt x="336" y="67"/>
                  </a:cubicBezTo>
                  <a:cubicBezTo>
                    <a:pt x="269" y="67"/>
                    <a:pt x="168" y="135"/>
                    <a:pt x="101" y="236"/>
                  </a:cubicBezTo>
                  <a:cubicBezTo>
                    <a:pt x="34" y="303"/>
                    <a:pt x="0" y="437"/>
                    <a:pt x="34" y="504"/>
                  </a:cubicBezTo>
                  <a:cubicBezTo>
                    <a:pt x="101" y="605"/>
                    <a:pt x="135" y="672"/>
                    <a:pt x="202" y="773"/>
                  </a:cubicBezTo>
                  <a:cubicBezTo>
                    <a:pt x="303" y="807"/>
                    <a:pt x="370" y="807"/>
                    <a:pt x="471" y="807"/>
                  </a:cubicBezTo>
                  <a:cubicBezTo>
                    <a:pt x="583" y="807"/>
                    <a:pt x="710" y="792"/>
                    <a:pt x="832" y="792"/>
                  </a:cubicBezTo>
                  <a:cubicBezTo>
                    <a:pt x="893" y="792"/>
                    <a:pt x="953" y="796"/>
                    <a:pt x="1009" y="807"/>
                  </a:cubicBezTo>
                  <a:cubicBezTo>
                    <a:pt x="1143" y="840"/>
                    <a:pt x="1311" y="840"/>
                    <a:pt x="1445" y="941"/>
                  </a:cubicBezTo>
                  <a:cubicBezTo>
                    <a:pt x="1580" y="1008"/>
                    <a:pt x="1681" y="1076"/>
                    <a:pt x="1815" y="1143"/>
                  </a:cubicBezTo>
                  <a:cubicBezTo>
                    <a:pt x="1983" y="1277"/>
                    <a:pt x="2118" y="1412"/>
                    <a:pt x="2218" y="1580"/>
                  </a:cubicBezTo>
                  <a:cubicBezTo>
                    <a:pt x="2386" y="1781"/>
                    <a:pt x="2521" y="2017"/>
                    <a:pt x="2655" y="2285"/>
                  </a:cubicBezTo>
                  <a:cubicBezTo>
                    <a:pt x="2823" y="2655"/>
                    <a:pt x="2891" y="3092"/>
                    <a:pt x="2991" y="3462"/>
                  </a:cubicBezTo>
                  <a:cubicBezTo>
                    <a:pt x="3025" y="3831"/>
                    <a:pt x="3025" y="4201"/>
                    <a:pt x="2991" y="4604"/>
                  </a:cubicBezTo>
                  <a:cubicBezTo>
                    <a:pt x="2958" y="4772"/>
                    <a:pt x="2958" y="4873"/>
                    <a:pt x="2891" y="5041"/>
                  </a:cubicBezTo>
                  <a:cubicBezTo>
                    <a:pt x="2823" y="5344"/>
                    <a:pt x="3025" y="5680"/>
                    <a:pt x="3327" y="5780"/>
                  </a:cubicBezTo>
                  <a:cubicBezTo>
                    <a:pt x="3372" y="5790"/>
                    <a:pt x="3416" y="5795"/>
                    <a:pt x="3461" y="5795"/>
                  </a:cubicBezTo>
                  <a:cubicBezTo>
                    <a:pt x="3722" y="5795"/>
                    <a:pt x="3976" y="5631"/>
                    <a:pt x="4033" y="5344"/>
                  </a:cubicBezTo>
                  <a:cubicBezTo>
                    <a:pt x="4201" y="4705"/>
                    <a:pt x="4201" y="4100"/>
                    <a:pt x="4134" y="3462"/>
                  </a:cubicBezTo>
                  <a:cubicBezTo>
                    <a:pt x="4033" y="2823"/>
                    <a:pt x="3831" y="2185"/>
                    <a:pt x="3495" y="1647"/>
                  </a:cubicBezTo>
                  <a:cubicBezTo>
                    <a:pt x="3193" y="1143"/>
                    <a:pt x="2723" y="672"/>
                    <a:pt x="2218" y="336"/>
                  </a:cubicBezTo>
                  <a:cubicBezTo>
                    <a:pt x="1983" y="236"/>
                    <a:pt x="1681" y="101"/>
                    <a:pt x="1378" y="67"/>
                  </a:cubicBezTo>
                  <a:cubicBezTo>
                    <a:pt x="1210" y="0"/>
                    <a:pt x="1009" y="0"/>
                    <a:pt x="8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8"/>
            <p:cNvSpPr/>
            <p:nvPr/>
          </p:nvSpPr>
          <p:spPr>
            <a:xfrm>
              <a:off x="4042300" y="1296450"/>
              <a:ext cx="43700" cy="44600"/>
            </a:xfrm>
            <a:custGeom>
              <a:rect b="b" l="l" r="r" t="t"/>
              <a:pathLst>
                <a:path extrusionOk="0" h="1784" w="1748">
                  <a:moveTo>
                    <a:pt x="823" y="0"/>
                  </a:moveTo>
                  <a:cubicBezTo>
                    <a:pt x="375" y="0"/>
                    <a:pt x="0" y="424"/>
                    <a:pt x="0" y="910"/>
                  </a:cubicBezTo>
                  <a:cubicBezTo>
                    <a:pt x="0" y="1414"/>
                    <a:pt x="403" y="1783"/>
                    <a:pt x="874" y="1783"/>
                  </a:cubicBezTo>
                  <a:cubicBezTo>
                    <a:pt x="1378" y="1783"/>
                    <a:pt x="1748" y="1346"/>
                    <a:pt x="1748" y="910"/>
                  </a:cubicBezTo>
                  <a:cubicBezTo>
                    <a:pt x="1748" y="405"/>
                    <a:pt x="1344" y="2"/>
                    <a:pt x="874" y="2"/>
                  </a:cubicBezTo>
                  <a:cubicBezTo>
                    <a:pt x="857" y="1"/>
                    <a:pt x="840" y="0"/>
                    <a:pt x="8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8"/>
            <p:cNvSpPr/>
            <p:nvPr/>
          </p:nvSpPr>
          <p:spPr>
            <a:xfrm>
              <a:off x="4036425" y="1543013"/>
              <a:ext cx="128698" cy="127824"/>
            </a:xfrm>
            <a:custGeom>
              <a:rect b="b" l="l" r="r" t="t"/>
              <a:pathLst>
                <a:path extrusionOk="0" h="4840" w="4874">
                  <a:moveTo>
                    <a:pt x="2454" y="1"/>
                  </a:moveTo>
                  <a:cubicBezTo>
                    <a:pt x="1110" y="1"/>
                    <a:pt x="1" y="1076"/>
                    <a:pt x="1" y="2420"/>
                  </a:cubicBezTo>
                  <a:cubicBezTo>
                    <a:pt x="1" y="3764"/>
                    <a:pt x="1110" y="4840"/>
                    <a:pt x="2454" y="4840"/>
                  </a:cubicBezTo>
                  <a:cubicBezTo>
                    <a:pt x="3093" y="4840"/>
                    <a:pt x="3697" y="4571"/>
                    <a:pt x="4168" y="4101"/>
                  </a:cubicBezTo>
                  <a:cubicBezTo>
                    <a:pt x="4638" y="3664"/>
                    <a:pt x="4874" y="3059"/>
                    <a:pt x="4874" y="2387"/>
                  </a:cubicBezTo>
                  <a:cubicBezTo>
                    <a:pt x="4840" y="1076"/>
                    <a:pt x="3765" y="1"/>
                    <a:pt x="24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8"/>
            <p:cNvSpPr/>
            <p:nvPr/>
          </p:nvSpPr>
          <p:spPr>
            <a:xfrm>
              <a:off x="3371600" y="1548595"/>
              <a:ext cx="128700" cy="126943"/>
            </a:xfrm>
            <a:custGeom>
              <a:rect b="b" l="l" r="r" t="t"/>
              <a:pathLst>
                <a:path extrusionOk="0" h="4841" w="4908">
                  <a:moveTo>
                    <a:pt x="2454" y="1"/>
                  </a:moveTo>
                  <a:cubicBezTo>
                    <a:pt x="1782" y="1"/>
                    <a:pt x="1177" y="270"/>
                    <a:pt x="740" y="740"/>
                  </a:cubicBezTo>
                  <a:cubicBezTo>
                    <a:pt x="270" y="1177"/>
                    <a:pt x="1" y="1782"/>
                    <a:pt x="1" y="2454"/>
                  </a:cubicBezTo>
                  <a:cubicBezTo>
                    <a:pt x="1" y="3798"/>
                    <a:pt x="1110" y="4840"/>
                    <a:pt x="2454" y="4840"/>
                  </a:cubicBezTo>
                  <a:cubicBezTo>
                    <a:pt x="3093" y="4840"/>
                    <a:pt x="3697" y="4605"/>
                    <a:pt x="4168" y="4134"/>
                  </a:cubicBezTo>
                  <a:cubicBezTo>
                    <a:pt x="4638" y="3664"/>
                    <a:pt x="4907" y="3093"/>
                    <a:pt x="4907" y="2420"/>
                  </a:cubicBezTo>
                  <a:cubicBezTo>
                    <a:pt x="4907" y="1110"/>
                    <a:pt x="3798" y="1"/>
                    <a:pt x="24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11" name="Shape 211"/>
        <p:cNvGrpSpPr/>
        <p:nvPr/>
      </p:nvGrpSpPr>
      <p:grpSpPr>
        <a:xfrm>
          <a:off x="0" y="0"/>
          <a:ext cx="0" cy="0"/>
          <a:chOff x="0" y="0"/>
          <a:chExt cx="0" cy="0"/>
        </a:xfrm>
      </p:grpSpPr>
      <p:sp>
        <p:nvSpPr>
          <p:cNvPr id="212" name="Google Shape;212;p9"/>
          <p:cNvSpPr txBox="1"/>
          <p:nvPr>
            <p:ph type="title"/>
          </p:nvPr>
        </p:nvSpPr>
        <p:spPr>
          <a:xfrm flipH="1">
            <a:off x="1330050" y="1024638"/>
            <a:ext cx="6367800" cy="2954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13" name="Google Shape;213;p9"/>
          <p:cNvSpPr txBox="1"/>
          <p:nvPr>
            <p:ph idx="1" type="subTitle"/>
          </p:nvPr>
        </p:nvSpPr>
        <p:spPr>
          <a:xfrm>
            <a:off x="2871000" y="3630375"/>
            <a:ext cx="3285900" cy="631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1"/>
              </a:buClr>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14" name="Google Shape;214;p9"/>
          <p:cNvSpPr/>
          <p:nvPr/>
        </p:nvSpPr>
        <p:spPr>
          <a:xfrm flipH="1" rot="-5400000">
            <a:off x="7154175" y="-175568"/>
            <a:ext cx="1994237" cy="2094277"/>
          </a:xfrm>
          <a:custGeom>
            <a:rect b="b" l="l" r="r" t="t"/>
            <a:pathLst>
              <a:path extrusionOk="0" h="80681" w="76827">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9"/>
          <p:cNvSpPr/>
          <p:nvPr/>
        </p:nvSpPr>
        <p:spPr>
          <a:xfrm flipH="1" rot="5400000">
            <a:off x="512725" y="3280133"/>
            <a:ext cx="1114460" cy="2940081"/>
          </a:xfrm>
          <a:custGeom>
            <a:rect b="b" l="l" r="r" t="t"/>
            <a:pathLst>
              <a:path extrusionOk="0" h="89952" w="34097">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9"/>
          <p:cNvSpPr/>
          <p:nvPr/>
        </p:nvSpPr>
        <p:spPr>
          <a:xfrm rot="-3143622">
            <a:off x="8426556" y="1595105"/>
            <a:ext cx="247401" cy="218106"/>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9"/>
          <p:cNvSpPr/>
          <p:nvPr/>
        </p:nvSpPr>
        <p:spPr>
          <a:xfrm rot="-3143597">
            <a:off x="2156226" y="4336009"/>
            <a:ext cx="258585" cy="228004"/>
          </a:xfrm>
          <a:custGeom>
            <a:rect b="b" l="l" r="r" t="t"/>
            <a:pathLst>
              <a:path extrusionOk="0" h="10699" w="12136">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9_1_1">
    <p:bg>
      <p:bgPr>
        <a:blipFill>
          <a:blip r:embed="rId2">
            <a:alphaModFix/>
          </a:blip>
          <a:stretch>
            <a:fillRect/>
          </a:stretch>
        </a:blipFill>
      </p:bgPr>
    </p:bg>
    <p:spTree>
      <p:nvGrpSpPr>
        <p:cNvPr id="218" name="Shape 218"/>
        <p:cNvGrpSpPr/>
        <p:nvPr/>
      </p:nvGrpSpPr>
      <p:grpSpPr>
        <a:xfrm>
          <a:off x="0" y="0"/>
          <a:ext cx="0" cy="0"/>
          <a:chOff x="0" y="0"/>
          <a:chExt cx="0" cy="0"/>
        </a:xfrm>
      </p:grpSpPr>
      <p:sp>
        <p:nvSpPr>
          <p:cNvPr id="219" name="Google Shape;219;p10"/>
          <p:cNvSpPr txBox="1"/>
          <p:nvPr>
            <p:ph type="title"/>
          </p:nvPr>
        </p:nvSpPr>
        <p:spPr>
          <a:xfrm>
            <a:off x="623400" y="445025"/>
            <a:ext cx="780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0" name="Google Shape;220;p10"/>
          <p:cNvSpPr/>
          <p:nvPr/>
        </p:nvSpPr>
        <p:spPr>
          <a:xfrm rot="5400000">
            <a:off x="6966230" y="2922524"/>
            <a:ext cx="652395" cy="4018096"/>
          </a:xfrm>
          <a:custGeom>
            <a:rect b="b" l="l" r="r" t="t"/>
            <a:pathLst>
              <a:path extrusionOk="0" h="104829" w="1860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0"/>
          <p:cNvSpPr/>
          <p:nvPr/>
        </p:nvSpPr>
        <p:spPr>
          <a:xfrm rot="-5400000">
            <a:off x="-502916" y="4196210"/>
            <a:ext cx="1489098" cy="634019"/>
          </a:xfrm>
          <a:custGeom>
            <a:rect b="b" l="l" r="r" t="t"/>
            <a:pathLst>
              <a:path extrusionOk="0" h="7242" w="17010">
                <a:moveTo>
                  <a:pt x="1" y="1"/>
                </a:moveTo>
                <a:cubicBezTo>
                  <a:pt x="677" y="4099"/>
                  <a:pt x="4238" y="7242"/>
                  <a:pt x="8515" y="7242"/>
                </a:cubicBezTo>
                <a:cubicBezTo>
                  <a:pt x="12792" y="7242"/>
                  <a:pt x="16333" y="4099"/>
                  <a:pt x="1700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0"/>
          <p:cNvSpPr/>
          <p:nvPr/>
        </p:nvSpPr>
        <p:spPr>
          <a:xfrm flipH="1" rot="2469294">
            <a:off x="316114" y="3751333"/>
            <a:ext cx="117371" cy="117411"/>
          </a:xfrm>
          <a:custGeom>
            <a:rect b="b" l="l" r="r" t="t"/>
            <a:pathLst>
              <a:path extrusionOk="0" h="2846" w="2845">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0"/>
          <p:cNvSpPr/>
          <p:nvPr/>
        </p:nvSpPr>
        <p:spPr>
          <a:xfrm flipH="1" rot="2469228">
            <a:off x="411412" y="3600961"/>
            <a:ext cx="89522" cy="89552"/>
          </a:xfrm>
          <a:custGeom>
            <a:rect b="b" l="l" r="r" t="t"/>
            <a:pathLst>
              <a:path extrusionOk="0" h="2846" w="2845">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0"/>
          <p:cNvSpPr/>
          <p:nvPr/>
        </p:nvSpPr>
        <p:spPr>
          <a:xfrm flipH="1" rot="2469331">
            <a:off x="6213157" y="4570218"/>
            <a:ext cx="228180" cy="228257"/>
          </a:xfrm>
          <a:custGeom>
            <a:rect b="b" l="l" r="r" t="t"/>
            <a:pathLst>
              <a:path extrusionOk="0" h="2846" w="2845">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5" name="Google Shape;225;p10"/>
          <p:cNvGrpSpPr/>
          <p:nvPr/>
        </p:nvGrpSpPr>
        <p:grpSpPr>
          <a:xfrm flipH="1" rot="5770333">
            <a:off x="8263991" y="384986"/>
            <a:ext cx="306762" cy="476337"/>
            <a:chOff x="4452729" y="352000"/>
            <a:chExt cx="225596" cy="350301"/>
          </a:xfrm>
        </p:grpSpPr>
        <p:sp>
          <p:nvSpPr>
            <p:cNvPr id="226" name="Google Shape;226;p10"/>
            <p:cNvSpPr/>
            <p:nvPr/>
          </p:nvSpPr>
          <p:spPr>
            <a:xfrm>
              <a:off x="4624575" y="352000"/>
              <a:ext cx="53750" cy="53225"/>
            </a:xfrm>
            <a:custGeom>
              <a:rect b="b" l="l" r="r" t="t"/>
              <a:pathLst>
                <a:path extrusionOk="0" h="2129" w="215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0"/>
            <p:cNvSpPr/>
            <p:nvPr/>
          </p:nvSpPr>
          <p:spPr>
            <a:xfrm>
              <a:off x="4452729" y="426046"/>
              <a:ext cx="62200" cy="62700"/>
            </a:xfrm>
            <a:custGeom>
              <a:rect b="b" l="l" r="r" t="t"/>
              <a:pathLst>
                <a:path extrusionOk="0" h="2508" w="2488">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0"/>
            <p:cNvSpPr/>
            <p:nvPr/>
          </p:nvSpPr>
          <p:spPr>
            <a:xfrm>
              <a:off x="4503927" y="572104"/>
              <a:ext cx="130152" cy="130197"/>
            </a:xfrm>
            <a:custGeom>
              <a:rect b="b" l="l" r="r" t="t"/>
              <a:pathLst>
                <a:path extrusionOk="0" h="2846" w="2845">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1.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Gaegu"/>
              <a:buNone/>
              <a:defRPr b="1" i="0" sz="2800" u="none" cap="none" strike="noStrike">
                <a:solidFill>
                  <a:schemeClr val="dk2"/>
                </a:solidFill>
                <a:latin typeface="Gaegu"/>
                <a:ea typeface="Gaegu"/>
                <a:cs typeface="Gaegu"/>
                <a:sym typeface="Gaegu"/>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30200" lvl="0" marL="457200" marR="0" rtl="0" algn="l">
              <a:lnSpc>
                <a:spcPct val="115000"/>
              </a:lnSpc>
              <a:spcBef>
                <a:spcPts val="0"/>
              </a:spcBef>
              <a:spcAft>
                <a:spcPts val="0"/>
              </a:spcAft>
              <a:buClr>
                <a:schemeClr val="dk2"/>
              </a:buClr>
              <a:buSzPts val="1600"/>
              <a:buFont typeface="Questrial"/>
              <a:buChar char="●"/>
              <a:defRPr b="0" i="0" sz="1600" u="none" cap="none" strike="noStrike">
                <a:solidFill>
                  <a:schemeClr val="dk2"/>
                </a:solidFill>
                <a:latin typeface="Questrial"/>
                <a:ea typeface="Questrial"/>
                <a:cs typeface="Questrial"/>
                <a:sym typeface="Questrial"/>
              </a:defRPr>
            </a:lvl1pPr>
            <a:lvl2pPr indent="-330200" lvl="1" marL="914400" marR="0" rtl="0" algn="l">
              <a:lnSpc>
                <a:spcPct val="115000"/>
              </a:lnSpc>
              <a:spcBef>
                <a:spcPts val="0"/>
              </a:spcBef>
              <a:spcAft>
                <a:spcPts val="0"/>
              </a:spcAft>
              <a:buClr>
                <a:schemeClr val="dk2"/>
              </a:buClr>
              <a:buSzPts val="1600"/>
              <a:buFont typeface="Questrial"/>
              <a:buChar char="○"/>
              <a:defRPr b="0" i="0" sz="1600" u="none" cap="none" strike="noStrike">
                <a:solidFill>
                  <a:schemeClr val="dk2"/>
                </a:solidFill>
                <a:latin typeface="Questrial"/>
                <a:ea typeface="Questrial"/>
                <a:cs typeface="Questrial"/>
                <a:sym typeface="Questrial"/>
              </a:defRPr>
            </a:lvl2pPr>
            <a:lvl3pPr indent="-330200" lvl="2" marL="1371600" marR="0" rtl="0" algn="l">
              <a:lnSpc>
                <a:spcPct val="115000"/>
              </a:lnSpc>
              <a:spcBef>
                <a:spcPts val="0"/>
              </a:spcBef>
              <a:spcAft>
                <a:spcPts val="0"/>
              </a:spcAft>
              <a:buClr>
                <a:schemeClr val="dk2"/>
              </a:buClr>
              <a:buSzPts val="1600"/>
              <a:buFont typeface="Questrial"/>
              <a:buChar char="■"/>
              <a:defRPr b="0" i="0" sz="1600" u="none" cap="none" strike="noStrike">
                <a:solidFill>
                  <a:schemeClr val="dk2"/>
                </a:solidFill>
                <a:latin typeface="Questrial"/>
                <a:ea typeface="Questrial"/>
                <a:cs typeface="Questrial"/>
                <a:sym typeface="Questrial"/>
              </a:defRPr>
            </a:lvl3pPr>
            <a:lvl4pPr indent="-330200" lvl="3" marL="1828800" marR="0" rtl="0" algn="l">
              <a:lnSpc>
                <a:spcPct val="115000"/>
              </a:lnSpc>
              <a:spcBef>
                <a:spcPts val="0"/>
              </a:spcBef>
              <a:spcAft>
                <a:spcPts val="0"/>
              </a:spcAft>
              <a:buClr>
                <a:schemeClr val="dk2"/>
              </a:buClr>
              <a:buSzPts val="1600"/>
              <a:buFont typeface="Questrial"/>
              <a:buChar char="●"/>
              <a:defRPr b="0" i="0" sz="1600" u="none" cap="none" strike="noStrike">
                <a:solidFill>
                  <a:schemeClr val="dk2"/>
                </a:solidFill>
                <a:latin typeface="Questrial"/>
                <a:ea typeface="Questrial"/>
                <a:cs typeface="Questrial"/>
                <a:sym typeface="Questrial"/>
              </a:defRPr>
            </a:lvl4pPr>
            <a:lvl5pPr indent="-330200" lvl="4" marL="2286000" marR="0" rtl="0" algn="l">
              <a:lnSpc>
                <a:spcPct val="115000"/>
              </a:lnSpc>
              <a:spcBef>
                <a:spcPts val="0"/>
              </a:spcBef>
              <a:spcAft>
                <a:spcPts val="0"/>
              </a:spcAft>
              <a:buClr>
                <a:schemeClr val="dk2"/>
              </a:buClr>
              <a:buSzPts val="1600"/>
              <a:buFont typeface="Questrial"/>
              <a:buChar char="○"/>
              <a:defRPr b="0" i="0" sz="1600" u="none" cap="none" strike="noStrike">
                <a:solidFill>
                  <a:schemeClr val="dk2"/>
                </a:solidFill>
                <a:latin typeface="Questrial"/>
                <a:ea typeface="Questrial"/>
                <a:cs typeface="Questrial"/>
                <a:sym typeface="Questrial"/>
              </a:defRPr>
            </a:lvl5pPr>
            <a:lvl6pPr indent="-330200" lvl="5" marL="2743200" marR="0" rtl="0" algn="l">
              <a:lnSpc>
                <a:spcPct val="115000"/>
              </a:lnSpc>
              <a:spcBef>
                <a:spcPts val="0"/>
              </a:spcBef>
              <a:spcAft>
                <a:spcPts val="0"/>
              </a:spcAft>
              <a:buClr>
                <a:schemeClr val="dk2"/>
              </a:buClr>
              <a:buSzPts val="1600"/>
              <a:buFont typeface="Questrial"/>
              <a:buChar char="■"/>
              <a:defRPr b="0" i="0" sz="1600" u="none" cap="none" strike="noStrike">
                <a:solidFill>
                  <a:schemeClr val="dk2"/>
                </a:solidFill>
                <a:latin typeface="Questrial"/>
                <a:ea typeface="Questrial"/>
                <a:cs typeface="Questrial"/>
                <a:sym typeface="Questrial"/>
              </a:defRPr>
            </a:lvl6pPr>
            <a:lvl7pPr indent="-330200" lvl="6" marL="3200400" marR="0" rtl="0" algn="l">
              <a:lnSpc>
                <a:spcPct val="115000"/>
              </a:lnSpc>
              <a:spcBef>
                <a:spcPts val="0"/>
              </a:spcBef>
              <a:spcAft>
                <a:spcPts val="0"/>
              </a:spcAft>
              <a:buClr>
                <a:schemeClr val="dk2"/>
              </a:buClr>
              <a:buSzPts val="1600"/>
              <a:buFont typeface="Questrial"/>
              <a:buChar char="●"/>
              <a:defRPr b="0" i="0" sz="1600" u="none" cap="none" strike="noStrike">
                <a:solidFill>
                  <a:schemeClr val="dk2"/>
                </a:solidFill>
                <a:latin typeface="Questrial"/>
                <a:ea typeface="Questrial"/>
                <a:cs typeface="Questrial"/>
                <a:sym typeface="Questrial"/>
              </a:defRPr>
            </a:lvl7pPr>
            <a:lvl8pPr indent="-330200" lvl="7" marL="3657600" marR="0" rtl="0" algn="l">
              <a:lnSpc>
                <a:spcPct val="115000"/>
              </a:lnSpc>
              <a:spcBef>
                <a:spcPts val="0"/>
              </a:spcBef>
              <a:spcAft>
                <a:spcPts val="0"/>
              </a:spcAft>
              <a:buClr>
                <a:schemeClr val="dk2"/>
              </a:buClr>
              <a:buSzPts val="1600"/>
              <a:buFont typeface="Questrial"/>
              <a:buChar char="○"/>
              <a:defRPr b="0" i="0" sz="1600" u="none" cap="none" strike="noStrike">
                <a:solidFill>
                  <a:schemeClr val="dk2"/>
                </a:solidFill>
                <a:latin typeface="Questrial"/>
                <a:ea typeface="Questrial"/>
                <a:cs typeface="Questrial"/>
                <a:sym typeface="Questrial"/>
              </a:defRPr>
            </a:lvl8pPr>
            <a:lvl9pPr indent="-330200" lvl="8" marL="4114800" marR="0" rtl="0" algn="l">
              <a:lnSpc>
                <a:spcPct val="115000"/>
              </a:lnSpc>
              <a:spcBef>
                <a:spcPts val="0"/>
              </a:spcBef>
              <a:spcAft>
                <a:spcPts val="0"/>
              </a:spcAft>
              <a:buClr>
                <a:schemeClr val="dk2"/>
              </a:buClr>
              <a:buSzPts val="1600"/>
              <a:buFont typeface="Questrial"/>
              <a:buChar char="■"/>
              <a:defRPr b="0" i="0" sz="1600" u="none" cap="none" strike="noStrike">
                <a:solidFill>
                  <a:schemeClr val="dk2"/>
                </a:solidFill>
                <a:latin typeface="Questrial"/>
                <a:ea typeface="Questrial"/>
                <a:cs typeface="Questrial"/>
                <a:sym typeface="Quest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19.png"/><Relationship Id="rId6"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17"/>
          <p:cNvSpPr txBox="1"/>
          <p:nvPr>
            <p:ph type="ctrTitle"/>
          </p:nvPr>
        </p:nvSpPr>
        <p:spPr>
          <a:xfrm>
            <a:off x="1824450" y="1001475"/>
            <a:ext cx="5495100" cy="2355600"/>
          </a:xfrm>
          <a:prstGeom prst="rect">
            <a:avLst/>
          </a:prstGeom>
          <a:noFill/>
          <a:ln>
            <a:noFill/>
          </a:ln>
        </p:spPr>
        <p:txBody>
          <a:bodyPr anchorCtr="0" anchor="ctr" bIns="91425" lIns="91425" spcFirstLastPara="1" rIns="91425" wrap="square" tIns="91425">
            <a:noAutofit/>
          </a:bodyPr>
          <a:lstStyle/>
          <a:p>
            <a:pPr indent="0" lvl="0" marL="0" rtl="0" algn="ctr">
              <a:lnSpc>
                <a:spcPct val="60000"/>
              </a:lnSpc>
              <a:spcBef>
                <a:spcPts val="0"/>
              </a:spcBef>
              <a:spcAft>
                <a:spcPts val="0"/>
              </a:spcAft>
              <a:buSzPts val="5200"/>
              <a:buNone/>
            </a:pPr>
            <a:r>
              <a:rPr lang="en"/>
              <a:t>PROYECTO FINAL</a:t>
            </a:r>
            <a:br>
              <a:rPr lang="en"/>
            </a:br>
            <a:r>
              <a:rPr lang="en">
                <a:solidFill>
                  <a:schemeClr val="accent2"/>
                </a:solidFill>
              </a:rPr>
              <a:t>DATA LAKE</a:t>
            </a:r>
            <a:endParaRPr>
              <a:solidFill>
                <a:schemeClr val="accent2"/>
              </a:solidFill>
            </a:endParaRPr>
          </a:p>
        </p:txBody>
      </p:sp>
      <p:sp>
        <p:nvSpPr>
          <p:cNvPr id="350" name="Google Shape;350;p17"/>
          <p:cNvSpPr txBox="1"/>
          <p:nvPr>
            <p:ph idx="1" type="subTitle"/>
          </p:nvPr>
        </p:nvSpPr>
        <p:spPr>
          <a:xfrm>
            <a:off x="3412325" y="803325"/>
            <a:ext cx="2293477" cy="3963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ctr">
              <a:lnSpc>
                <a:spcPct val="100000"/>
              </a:lnSpc>
              <a:spcBef>
                <a:spcPts val="0"/>
              </a:spcBef>
              <a:spcAft>
                <a:spcPts val="0"/>
              </a:spcAft>
              <a:buSzPct val="189189"/>
              <a:buNone/>
            </a:pPr>
            <a:r>
              <a:rPr lang="en"/>
              <a:t>ANÁLISIS</a:t>
            </a:r>
            <a:r>
              <a:rPr lang="en"/>
              <a:t> DE DATOS</a:t>
            </a:r>
            <a:endParaRPr/>
          </a:p>
        </p:txBody>
      </p:sp>
      <p:sp>
        <p:nvSpPr>
          <p:cNvPr id="351" name="Google Shape;351;p17"/>
          <p:cNvSpPr txBox="1"/>
          <p:nvPr/>
        </p:nvSpPr>
        <p:spPr>
          <a:xfrm>
            <a:off x="3263950" y="3278050"/>
            <a:ext cx="780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60000"/>
              </a:lnSpc>
              <a:spcBef>
                <a:spcPts val="0"/>
              </a:spcBef>
              <a:spcAft>
                <a:spcPts val="0"/>
              </a:spcAft>
              <a:buClr>
                <a:schemeClr val="lt1"/>
              </a:buClr>
              <a:buSzPts val="990"/>
              <a:buFont typeface="Permanent Marker"/>
              <a:buNone/>
            </a:pPr>
            <a:r>
              <a:rPr b="1" i="0" lang="en" sz="4000" u="none" cap="none" strike="noStrike">
                <a:solidFill>
                  <a:schemeClr val="dk2"/>
                </a:solidFill>
                <a:latin typeface="Gaegu"/>
                <a:ea typeface="Gaegu"/>
                <a:cs typeface="Gaegu"/>
                <a:sym typeface="Gaegu"/>
              </a:rPr>
              <a:t>Integrantes:</a:t>
            </a:r>
            <a:endParaRPr/>
          </a:p>
        </p:txBody>
      </p:sp>
      <p:sp>
        <p:nvSpPr>
          <p:cNvPr id="352" name="Google Shape;352;p17"/>
          <p:cNvSpPr txBox="1"/>
          <p:nvPr/>
        </p:nvSpPr>
        <p:spPr>
          <a:xfrm>
            <a:off x="4382800" y="3810431"/>
            <a:ext cx="3541432" cy="1059487"/>
          </a:xfrm>
          <a:prstGeom prst="rect">
            <a:avLst/>
          </a:prstGeom>
          <a:noFill/>
          <a:ln>
            <a:noFill/>
          </a:ln>
        </p:spPr>
        <p:txBody>
          <a:bodyPr anchorCtr="0" anchor="t" bIns="91425" lIns="91425" spcFirstLastPara="1" rIns="91425" wrap="square" tIns="91425">
            <a:noAutofit/>
          </a:bodyPr>
          <a:lstStyle/>
          <a:p>
            <a:pPr indent="-177800" lvl="0" marL="171450" marR="0" rtl="0" algn="l">
              <a:lnSpc>
                <a:spcPct val="50000"/>
              </a:lnSpc>
              <a:spcBef>
                <a:spcPts val="0"/>
              </a:spcBef>
              <a:spcAft>
                <a:spcPts val="0"/>
              </a:spcAft>
              <a:buClr>
                <a:schemeClr val="lt1"/>
              </a:buClr>
              <a:buSzPts val="2800"/>
              <a:buFont typeface="Noto Sans Symbols"/>
              <a:buChar char="▪"/>
            </a:pPr>
            <a:r>
              <a:rPr b="0" i="0" lang="en" sz="2000" u="none" cap="none" strike="noStrike">
                <a:solidFill>
                  <a:schemeClr val="dk2"/>
                </a:solidFill>
                <a:latin typeface="Questrial"/>
                <a:ea typeface="Questrial"/>
                <a:cs typeface="Questrial"/>
                <a:sym typeface="Questrial"/>
              </a:rPr>
              <a:t>Carlos Diaz</a:t>
            </a:r>
            <a:endParaRPr/>
          </a:p>
          <a:p>
            <a:pPr indent="0" lvl="0" marL="0" marR="0" rtl="0" algn="l">
              <a:lnSpc>
                <a:spcPct val="50000"/>
              </a:lnSpc>
              <a:spcBef>
                <a:spcPts val="0"/>
              </a:spcBef>
              <a:spcAft>
                <a:spcPts val="0"/>
              </a:spcAft>
              <a:buClr>
                <a:schemeClr val="lt1"/>
              </a:buClr>
              <a:buSzPts val="2800"/>
              <a:buFont typeface="Sarala"/>
              <a:buNone/>
            </a:pPr>
            <a:r>
              <a:t/>
            </a:r>
            <a:endParaRPr b="0" i="0" sz="2000" u="none" cap="none" strike="noStrike">
              <a:solidFill>
                <a:schemeClr val="dk2"/>
              </a:solidFill>
              <a:latin typeface="Questrial"/>
              <a:ea typeface="Questrial"/>
              <a:cs typeface="Questrial"/>
              <a:sym typeface="Questrial"/>
            </a:endParaRPr>
          </a:p>
          <a:p>
            <a:pPr indent="-177800" lvl="0" marL="171450" marR="0" rtl="0" algn="l">
              <a:lnSpc>
                <a:spcPct val="50000"/>
              </a:lnSpc>
              <a:spcBef>
                <a:spcPts val="0"/>
              </a:spcBef>
              <a:spcAft>
                <a:spcPts val="0"/>
              </a:spcAft>
              <a:buClr>
                <a:schemeClr val="lt1"/>
              </a:buClr>
              <a:buSzPts val="2800"/>
              <a:buFont typeface="Noto Sans Symbols"/>
              <a:buChar char="▪"/>
            </a:pPr>
            <a:r>
              <a:rPr b="0" i="0" lang="en" sz="2000" u="none" cap="none" strike="noStrike">
                <a:solidFill>
                  <a:schemeClr val="dk2"/>
                </a:solidFill>
                <a:latin typeface="Questrial"/>
                <a:ea typeface="Questrial"/>
                <a:cs typeface="Questrial"/>
                <a:sym typeface="Questrial"/>
              </a:rPr>
              <a:t>Wendy Palomo</a:t>
            </a:r>
            <a:endParaRPr/>
          </a:p>
          <a:p>
            <a:pPr indent="0" lvl="0" marL="0" marR="0" rtl="0" algn="l">
              <a:lnSpc>
                <a:spcPct val="50000"/>
              </a:lnSpc>
              <a:spcBef>
                <a:spcPts val="0"/>
              </a:spcBef>
              <a:spcAft>
                <a:spcPts val="0"/>
              </a:spcAft>
              <a:buClr>
                <a:schemeClr val="lt1"/>
              </a:buClr>
              <a:buSzPts val="2800"/>
              <a:buFont typeface="Sarala"/>
              <a:buNone/>
            </a:pPr>
            <a:r>
              <a:t/>
            </a:r>
            <a:endParaRPr b="0" i="0" sz="2000" u="none" cap="none" strike="noStrike">
              <a:solidFill>
                <a:schemeClr val="dk2"/>
              </a:solidFill>
              <a:latin typeface="Questrial"/>
              <a:ea typeface="Questrial"/>
              <a:cs typeface="Questrial"/>
              <a:sym typeface="Questrial"/>
            </a:endParaRPr>
          </a:p>
          <a:p>
            <a:pPr indent="-177800" lvl="0" marL="171450" marR="0" rtl="0" algn="l">
              <a:lnSpc>
                <a:spcPct val="50000"/>
              </a:lnSpc>
              <a:spcBef>
                <a:spcPts val="0"/>
              </a:spcBef>
              <a:spcAft>
                <a:spcPts val="0"/>
              </a:spcAft>
              <a:buClr>
                <a:schemeClr val="lt1"/>
              </a:buClr>
              <a:buSzPts val="2800"/>
              <a:buFont typeface="Noto Sans Symbols"/>
              <a:buChar char="▪"/>
            </a:pPr>
            <a:r>
              <a:rPr b="0" i="0" lang="en" sz="2000" u="none" cap="none" strike="noStrike">
                <a:solidFill>
                  <a:schemeClr val="dk2"/>
                </a:solidFill>
                <a:latin typeface="Questrial"/>
                <a:ea typeface="Questrial"/>
                <a:cs typeface="Questrial"/>
                <a:sym typeface="Questrial"/>
              </a:rPr>
              <a:t>Alexis Yépez</a:t>
            </a:r>
            <a:endParaRPr/>
          </a:p>
          <a:p>
            <a:pPr indent="0" lvl="0" marL="0" marR="0" rtl="0" algn="l">
              <a:lnSpc>
                <a:spcPct val="50000"/>
              </a:lnSpc>
              <a:spcBef>
                <a:spcPts val="0"/>
              </a:spcBef>
              <a:spcAft>
                <a:spcPts val="0"/>
              </a:spcAft>
              <a:buClr>
                <a:schemeClr val="lt1"/>
              </a:buClr>
              <a:buSzPts val="2800"/>
              <a:buFont typeface="Sarala"/>
              <a:buNone/>
            </a:pPr>
            <a:r>
              <a:t/>
            </a:r>
            <a:endParaRPr b="0" i="0" sz="2000" u="none" cap="none" strike="noStrike">
              <a:solidFill>
                <a:schemeClr val="dk2"/>
              </a:solidFill>
              <a:latin typeface="Questrial"/>
              <a:ea typeface="Questrial"/>
              <a:cs typeface="Questrial"/>
              <a:sym typeface="Quest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26"/>
          <p:cNvSpPr txBox="1"/>
          <p:nvPr>
            <p:ph type="title"/>
          </p:nvPr>
        </p:nvSpPr>
        <p:spPr>
          <a:xfrm>
            <a:off x="671700" y="271525"/>
            <a:ext cx="780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ARQUITECTURA DE LA </a:t>
            </a:r>
            <a:r>
              <a:rPr lang="en"/>
              <a:t>SOLUCION</a:t>
            </a:r>
            <a:endParaRPr/>
          </a:p>
        </p:txBody>
      </p:sp>
      <p:pic>
        <p:nvPicPr>
          <p:cNvPr id="456" name="Google Shape;456;p26"/>
          <p:cNvPicPr preferRelativeResize="0"/>
          <p:nvPr/>
        </p:nvPicPr>
        <p:blipFill>
          <a:blip r:embed="rId3">
            <a:alphaModFix/>
          </a:blip>
          <a:stretch>
            <a:fillRect/>
          </a:stretch>
        </p:blipFill>
        <p:spPr>
          <a:xfrm>
            <a:off x="152400" y="1095775"/>
            <a:ext cx="8839199" cy="324801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7"/>
          <p:cNvSpPr/>
          <p:nvPr/>
        </p:nvSpPr>
        <p:spPr>
          <a:xfrm flipH="1">
            <a:off x="463959" y="2356861"/>
            <a:ext cx="690240" cy="572743"/>
          </a:xfrm>
          <a:custGeom>
            <a:rect b="b" l="l" r="r" t="t"/>
            <a:pathLst>
              <a:path extrusionOk="0" h="91933" w="110793">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7"/>
          <p:cNvSpPr/>
          <p:nvPr/>
        </p:nvSpPr>
        <p:spPr>
          <a:xfrm flipH="1" rot="-10147910">
            <a:off x="5981364" y="2356778"/>
            <a:ext cx="690437" cy="572906"/>
          </a:xfrm>
          <a:custGeom>
            <a:rect b="b" l="l" r="r" t="t"/>
            <a:pathLst>
              <a:path extrusionOk="0" h="91933" w="110793">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7"/>
          <p:cNvSpPr/>
          <p:nvPr/>
        </p:nvSpPr>
        <p:spPr>
          <a:xfrm flipH="1" rot="-3695041">
            <a:off x="2322869" y="2356865"/>
            <a:ext cx="690318" cy="572807"/>
          </a:xfrm>
          <a:custGeom>
            <a:rect b="b" l="l" r="r" t="t"/>
            <a:pathLst>
              <a:path extrusionOk="0" h="91933" w="110793">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7"/>
          <p:cNvSpPr/>
          <p:nvPr/>
        </p:nvSpPr>
        <p:spPr>
          <a:xfrm flipH="1" rot="-7061144">
            <a:off x="4163695" y="2356925"/>
            <a:ext cx="690338" cy="572823"/>
          </a:xfrm>
          <a:custGeom>
            <a:rect b="b" l="l" r="r" t="t"/>
            <a:pathLst>
              <a:path extrusionOk="0" h="91933" w="110793">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7"/>
          <p:cNvSpPr txBox="1"/>
          <p:nvPr/>
        </p:nvSpPr>
        <p:spPr>
          <a:xfrm>
            <a:off x="71425" y="1477450"/>
            <a:ext cx="2019900" cy="568500"/>
          </a:xfrm>
          <a:prstGeom prst="rect">
            <a:avLst/>
          </a:prstGeom>
          <a:noFill/>
          <a:ln>
            <a:noFill/>
          </a:ln>
        </p:spPr>
        <p:txBody>
          <a:bodyPr anchorCtr="0" anchor="b" bIns="0" lIns="0" spcFirstLastPara="1" rIns="0" wrap="square" tIns="6700">
            <a:noAutofit/>
          </a:bodyPr>
          <a:lstStyle/>
          <a:p>
            <a:pPr indent="0" lvl="0" marL="12700" marR="0" rtl="0" algn="ctr">
              <a:lnSpc>
                <a:spcPct val="100000"/>
              </a:lnSpc>
              <a:spcBef>
                <a:spcPts val="800"/>
              </a:spcBef>
              <a:spcAft>
                <a:spcPts val="0"/>
              </a:spcAft>
              <a:buClr>
                <a:srgbClr val="000000"/>
              </a:buClr>
              <a:buSzPts val="1400"/>
              <a:buFont typeface="Arial"/>
              <a:buNone/>
            </a:pPr>
            <a:r>
              <a:rPr lang="en" sz="2000">
                <a:solidFill>
                  <a:schemeClr val="dk2"/>
                </a:solidFill>
                <a:latin typeface="Gaegu"/>
                <a:ea typeface="Gaegu"/>
                <a:cs typeface="Gaegu"/>
                <a:sym typeface="Gaegu"/>
              </a:rPr>
              <a:t>PULSOS </a:t>
            </a:r>
            <a:r>
              <a:rPr lang="en" sz="2000">
                <a:solidFill>
                  <a:schemeClr val="dk2"/>
                </a:solidFill>
                <a:latin typeface="Gaegu"/>
                <a:ea typeface="Gaegu"/>
                <a:cs typeface="Gaegu"/>
                <a:sym typeface="Gaegu"/>
              </a:rPr>
              <a:t>POLÍTICOS</a:t>
            </a:r>
            <a:endParaRPr sz="2000">
              <a:solidFill>
                <a:schemeClr val="dk2"/>
              </a:solidFill>
              <a:latin typeface="Gaegu"/>
              <a:ea typeface="Gaegu"/>
              <a:cs typeface="Gaegu"/>
              <a:sym typeface="Gaegu"/>
            </a:endParaRPr>
          </a:p>
          <a:p>
            <a:pPr indent="0" lvl="0" marL="12700" marR="0" rtl="0" algn="ctr">
              <a:lnSpc>
                <a:spcPct val="100000"/>
              </a:lnSpc>
              <a:spcBef>
                <a:spcPts val="800"/>
              </a:spcBef>
              <a:spcAft>
                <a:spcPts val="0"/>
              </a:spcAft>
              <a:buClr>
                <a:srgbClr val="000000"/>
              </a:buClr>
              <a:buSzPts val="1400"/>
              <a:buFont typeface="Arial"/>
              <a:buNone/>
            </a:pPr>
            <a:r>
              <a:rPr lang="en" sz="2000">
                <a:solidFill>
                  <a:schemeClr val="dk2"/>
                </a:solidFill>
                <a:latin typeface="Gaegu"/>
                <a:ea typeface="Gaegu"/>
                <a:cs typeface="Gaegu"/>
                <a:sym typeface="Gaegu"/>
              </a:rPr>
              <a:t>POR CIUDADES</a:t>
            </a:r>
            <a:endParaRPr sz="2000">
              <a:solidFill>
                <a:schemeClr val="dk2"/>
              </a:solidFill>
              <a:latin typeface="Gaegu"/>
              <a:ea typeface="Gaegu"/>
              <a:cs typeface="Gaegu"/>
              <a:sym typeface="Gaegu"/>
            </a:endParaRPr>
          </a:p>
        </p:txBody>
      </p:sp>
      <p:sp>
        <p:nvSpPr>
          <p:cNvPr id="466" name="Google Shape;466;p27"/>
          <p:cNvSpPr txBox="1"/>
          <p:nvPr/>
        </p:nvSpPr>
        <p:spPr>
          <a:xfrm>
            <a:off x="3869461" y="1498875"/>
            <a:ext cx="1274100" cy="568500"/>
          </a:xfrm>
          <a:prstGeom prst="rect">
            <a:avLst/>
          </a:prstGeom>
          <a:noFill/>
          <a:ln>
            <a:noFill/>
          </a:ln>
        </p:spPr>
        <p:txBody>
          <a:bodyPr anchorCtr="0" anchor="b" bIns="0" lIns="0" spcFirstLastPara="1" rIns="0" wrap="square" tIns="6700">
            <a:noAutofit/>
          </a:bodyPr>
          <a:lstStyle/>
          <a:p>
            <a:pPr indent="0" lvl="0" marL="12700" marR="0" rtl="0" algn="ctr">
              <a:lnSpc>
                <a:spcPct val="100000"/>
              </a:lnSpc>
              <a:spcBef>
                <a:spcPts val="800"/>
              </a:spcBef>
              <a:spcAft>
                <a:spcPts val="0"/>
              </a:spcAft>
              <a:buClr>
                <a:srgbClr val="000000"/>
              </a:buClr>
              <a:buSzPts val="1400"/>
              <a:buFont typeface="Arial"/>
              <a:buNone/>
            </a:pPr>
            <a:r>
              <a:rPr lang="en" sz="2000">
                <a:solidFill>
                  <a:schemeClr val="dk2"/>
                </a:solidFill>
                <a:latin typeface="Gaegu"/>
                <a:ea typeface="Gaegu"/>
                <a:cs typeface="Gaegu"/>
                <a:sym typeface="Gaegu"/>
              </a:rPr>
              <a:t>JUEGOS ONLINE</a:t>
            </a:r>
            <a:endParaRPr i="0" sz="2000" u="none" cap="none" strike="noStrike">
              <a:solidFill>
                <a:schemeClr val="dk2"/>
              </a:solidFill>
              <a:latin typeface="Gaegu"/>
              <a:ea typeface="Gaegu"/>
              <a:cs typeface="Gaegu"/>
              <a:sym typeface="Gaegu"/>
            </a:endParaRPr>
          </a:p>
        </p:txBody>
      </p:sp>
      <p:sp>
        <p:nvSpPr>
          <p:cNvPr id="467" name="Google Shape;467;p27"/>
          <p:cNvSpPr txBox="1"/>
          <p:nvPr/>
        </p:nvSpPr>
        <p:spPr>
          <a:xfrm>
            <a:off x="5128200" y="3291600"/>
            <a:ext cx="2385300" cy="568500"/>
          </a:xfrm>
          <a:prstGeom prst="rect">
            <a:avLst/>
          </a:prstGeom>
          <a:noFill/>
          <a:ln>
            <a:noFill/>
          </a:ln>
        </p:spPr>
        <p:txBody>
          <a:bodyPr anchorCtr="0" anchor="t" bIns="0" lIns="0" spcFirstLastPara="1" rIns="0" wrap="square" tIns="6700">
            <a:noAutofit/>
          </a:bodyPr>
          <a:lstStyle/>
          <a:p>
            <a:pPr indent="0" lvl="0" marL="12700" marR="0" rtl="0" algn="ctr">
              <a:lnSpc>
                <a:spcPct val="100000"/>
              </a:lnSpc>
              <a:spcBef>
                <a:spcPts val="800"/>
              </a:spcBef>
              <a:spcAft>
                <a:spcPts val="0"/>
              </a:spcAft>
              <a:buClr>
                <a:srgbClr val="000000"/>
              </a:buClr>
              <a:buSzPts val="1400"/>
              <a:buFont typeface="Arial"/>
              <a:buNone/>
            </a:pPr>
            <a:r>
              <a:rPr lang="en" sz="2000">
                <a:solidFill>
                  <a:schemeClr val="dk2"/>
                </a:solidFill>
                <a:latin typeface="Gaegu"/>
                <a:ea typeface="Gaegu"/>
                <a:cs typeface="Gaegu"/>
                <a:sym typeface="Gaegu"/>
              </a:rPr>
              <a:t>ESTUDIANTES EPN</a:t>
            </a:r>
            <a:endParaRPr i="0" sz="2000" u="none" cap="none" strike="noStrike">
              <a:solidFill>
                <a:schemeClr val="dk2"/>
              </a:solidFill>
              <a:latin typeface="Gaegu"/>
              <a:ea typeface="Gaegu"/>
              <a:cs typeface="Gaegu"/>
              <a:sym typeface="Gaegu"/>
            </a:endParaRPr>
          </a:p>
        </p:txBody>
      </p:sp>
      <p:sp>
        <p:nvSpPr>
          <p:cNvPr id="468" name="Google Shape;468;p27"/>
          <p:cNvSpPr txBox="1"/>
          <p:nvPr/>
        </p:nvSpPr>
        <p:spPr>
          <a:xfrm>
            <a:off x="7422832" y="1498863"/>
            <a:ext cx="1515000" cy="568500"/>
          </a:xfrm>
          <a:prstGeom prst="rect">
            <a:avLst/>
          </a:prstGeom>
          <a:noFill/>
          <a:ln>
            <a:noFill/>
          </a:ln>
        </p:spPr>
        <p:txBody>
          <a:bodyPr anchorCtr="0" anchor="b" bIns="0" lIns="0" spcFirstLastPara="1" rIns="0" wrap="square" tIns="6700">
            <a:noAutofit/>
          </a:bodyPr>
          <a:lstStyle/>
          <a:p>
            <a:pPr indent="0" lvl="0" marL="12700" marR="0" rtl="0" algn="ctr">
              <a:lnSpc>
                <a:spcPct val="100000"/>
              </a:lnSpc>
              <a:spcBef>
                <a:spcPts val="800"/>
              </a:spcBef>
              <a:spcAft>
                <a:spcPts val="0"/>
              </a:spcAft>
              <a:buClr>
                <a:srgbClr val="000000"/>
              </a:buClr>
              <a:buSzPts val="1400"/>
              <a:buFont typeface="Arial"/>
              <a:buNone/>
            </a:pPr>
            <a:r>
              <a:rPr lang="en" sz="2000">
                <a:solidFill>
                  <a:schemeClr val="dk2"/>
                </a:solidFill>
                <a:latin typeface="Gaegu"/>
                <a:ea typeface="Gaegu"/>
                <a:cs typeface="Gaegu"/>
                <a:sym typeface="Gaegu"/>
              </a:rPr>
              <a:t>NOTICIAS MUNDIALES</a:t>
            </a:r>
            <a:endParaRPr i="0" sz="2000" u="none" cap="none" strike="noStrike">
              <a:solidFill>
                <a:schemeClr val="dk2"/>
              </a:solidFill>
              <a:latin typeface="Gaegu"/>
              <a:ea typeface="Gaegu"/>
              <a:cs typeface="Gaegu"/>
              <a:sym typeface="Gaegu"/>
            </a:endParaRPr>
          </a:p>
        </p:txBody>
      </p:sp>
      <p:grpSp>
        <p:nvGrpSpPr>
          <p:cNvPr id="469" name="Google Shape;469;p27"/>
          <p:cNvGrpSpPr/>
          <p:nvPr/>
        </p:nvGrpSpPr>
        <p:grpSpPr>
          <a:xfrm rot="-5400000">
            <a:off x="581150" y="2403738"/>
            <a:ext cx="455825" cy="478975"/>
            <a:chOff x="5410375" y="2331188"/>
            <a:chExt cx="455825" cy="478975"/>
          </a:xfrm>
        </p:grpSpPr>
        <p:sp>
          <p:nvSpPr>
            <p:cNvPr id="470" name="Google Shape;470;p27"/>
            <p:cNvSpPr/>
            <p:nvPr/>
          </p:nvSpPr>
          <p:spPr>
            <a:xfrm>
              <a:off x="5487125" y="2709438"/>
              <a:ext cx="341125" cy="100725"/>
            </a:xfrm>
            <a:custGeom>
              <a:rect b="b" l="l" r="r" t="t"/>
              <a:pathLst>
                <a:path extrusionOk="0" h="4029" w="13645">
                  <a:moveTo>
                    <a:pt x="13645" y="0"/>
                  </a:moveTo>
                  <a:lnTo>
                    <a:pt x="13645" y="0"/>
                  </a:lnTo>
                  <a:cubicBezTo>
                    <a:pt x="13531" y="7"/>
                    <a:pt x="13416" y="17"/>
                    <a:pt x="13306" y="24"/>
                  </a:cubicBezTo>
                  <a:cubicBezTo>
                    <a:pt x="12571" y="942"/>
                    <a:pt x="11486" y="1895"/>
                    <a:pt x="9882" y="2737"/>
                  </a:cubicBezTo>
                  <a:cubicBezTo>
                    <a:pt x="8833" y="3291"/>
                    <a:pt x="7945" y="3603"/>
                    <a:pt x="7086" y="3725"/>
                  </a:cubicBezTo>
                  <a:cubicBezTo>
                    <a:pt x="6835" y="3759"/>
                    <a:pt x="6579" y="3776"/>
                    <a:pt x="6321" y="3776"/>
                  </a:cubicBezTo>
                  <a:cubicBezTo>
                    <a:pt x="4250" y="3776"/>
                    <a:pt x="2026" y="2683"/>
                    <a:pt x="343" y="800"/>
                  </a:cubicBezTo>
                  <a:cubicBezTo>
                    <a:pt x="229" y="797"/>
                    <a:pt x="115" y="793"/>
                    <a:pt x="1" y="786"/>
                  </a:cubicBezTo>
                  <a:lnTo>
                    <a:pt x="1" y="786"/>
                  </a:lnTo>
                  <a:cubicBezTo>
                    <a:pt x="36" y="827"/>
                    <a:pt x="70" y="873"/>
                    <a:pt x="105" y="911"/>
                  </a:cubicBezTo>
                  <a:cubicBezTo>
                    <a:pt x="1858" y="2903"/>
                    <a:pt x="4114" y="4029"/>
                    <a:pt x="6282" y="4029"/>
                  </a:cubicBezTo>
                  <a:cubicBezTo>
                    <a:pt x="6563" y="4029"/>
                    <a:pt x="6844" y="4012"/>
                    <a:pt x="7121" y="3974"/>
                  </a:cubicBezTo>
                  <a:cubicBezTo>
                    <a:pt x="8008" y="3849"/>
                    <a:pt x="8923" y="3527"/>
                    <a:pt x="9997" y="2962"/>
                  </a:cubicBezTo>
                  <a:cubicBezTo>
                    <a:pt x="11743" y="2044"/>
                    <a:pt x="12890" y="994"/>
                    <a:pt x="13645" y="0"/>
                  </a:cubicBezTo>
                  <a:close/>
                </a:path>
              </a:pathLst>
            </a:cu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27"/>
            <p:cNvSpPr/>
            <p:nvPr/>
          </p:nvSpPr>
          <p:spPr>
            <a:xfrm>
              <a:off x="5410375" y="2331188"/>
              <a:ext cx="455825" cy="391775"/>
            </a:xfrm>
            <a:custGeom>
              <a:rect b="b" l="l" r="r" t="t"/>
              <a:pathLst>
                <a:path extrusionOk="0" h="15671" w="18233">
                  <a:moveTo>
                    <a:pt x="8818" y="0"/>
                  </a:moveTo>
                  <a:cubicBezTo>
                    <a:pt x="7432" y="0"/>
                    <a:pt x="6054" y="353"/>
                    <a:pt x="4810" y="1052"/>
                  </a:cubicBezTo>
                  <a:cubicBezTo>
                    <a:pt x="2527" y="2331"/>
                    <a:pt x="957" y="4565"/>
                    <a:pt x="503" y="7181"/>
                  </a:cubicBezTo>
                  <a:cubicBezTo>
                    <a:pt x="1" y="10074"/>
                    <a:pt x="877" y="13207"/>
                    <a:pt x="2852" y="15656"/>
                  </a:cubicBezTo>
                  <a:cubicBezTo>
                    <a:pt x="2967" y="15660"/>
                    <a:pt x="3081" y="15666"/>
                    <a:pt x="3192" y="15671"/>
                  </a:cubicBezTo>
                  <a:cubicBezTo>
                    <a:pt x="1161" y="13252"/>
                    <a:pt x="250" y="10116"/>
                    <a:pt x="749" y="7226"/>
                  </a:cubicBezTo>
                  <a:cubicBezTo>
                    <a:pt x="1193" y="4683"/>
                    <a:pt x="2717" y="2511"/>
                    <a:pt x="4931" y="1270"/>
                  </a:cubicBezTo>
                  <a:cubicBezTo>
                    <a:pt x="6152" y="588"/>
                    <a:pt x="7472" y="242"/>
                    <a:pt x="8804" y="242"/>
                  </a:cubicBezTo>
                  <a:cubicBezTo>
                    <a:pt x="9797" y="242"/>
                    <a:pt x="10797" y="434"/>
                    <a:pt x="11770" y="820"/>
                  </a:cubicBezTo>
                  <a:cubicBezTo>
                    <a:pt x="13375" y="1454"/>
                    <a:pt x="14861" y="2590"/>
                    <a:pt x="16074" y="4098"/>
                  </a:cubicBezTo>
                  <a:cubicBezTo>
                    <a:pt x="16643" y="4805"/>
                    <a:pt x="17006" y="5422"/>
                    <a:pt x="17221" y="6041"/>
                  </a:cubicBezTo>
                  <a:cubicBezTo>
                    <a:pt x="17436" y="6655"/>
                    <a:pt x="17516" y="7320"/>
                    <a:pt x="17591" y="7964"/>
                  </a:cubicBezTo>
                  <a:cubicBezTo>
                    <a:pt x="17606" y="8086"/>
                    <a:pt x="17620" y="8211"/>
                    <a:pt x="17637" y="8332"/>
                  </a:cubicBezTo>
                  <a:cubicBezTo>
                    <a:pt x="17665" y="8547"/>
                    <a:pt x="17692" y="8761"/>
                    <a:pt x="17724" y="8976"/>
                  </a:cubicBezTo>
                  <a:cubicBezTo>
                    <a:pt x="17848" y="9870"/>
                    <a:pt x="17976" y="10795"/>
                    <a:pt x="17887" y="11696"/>
                  </a:cubicBezTo>
                  <a:cubicBezTo>
                    <a:pt x="17820" y="12344"/>
                    <a:pt x="17561" y="13560"/>
                    <a:pt x="16584" y="14887"/>
                  </a:cubicBezTo>
                  <a:cubicBezTo>
                    <a:pt x="16691" y="14876"/>
                    <a:pt x="16801" y="14870"/>
                    <a:pt x="16910" y="14863"/>
                  </a:cubicBezTo>
                  <a:cubicBezTo>
                    <a:pt x="17820" y="13553"/>
                    <a:pt x="18070" y="12368"/>
                    <a:pt x="18136" y="11721"/>
                  </a:cubicBezTo>
                  <a:cubicBezTo>
                    <a:pt x="18233" y="10788"/>
                    <a:pt x="18101" y="9850"/>
                    <a:pt x="17973" y="8942"/>
                  </a:cubicBezTo>
                  <a:cubicBezTo>
                    <a:pt x="17941" y="8727"/>
                    <a:pt x="17914" y="8512"/>
                    <a:pt x="17887" y="8300"/>
                  </a:cubicBezTo>
                  <a:cubicBezTo>
                    <a:pt x="17872" y="8179"/>
                    <a:pt x="17855" y="8054"/>
                    <a:pt x="17841" y="7933"/>
                  </a:cubicBezTo>
                  <a:cubicBezTo>
                    <a:pt x="17765" y="7275"/>
                    <a:pt x="17682" y="6596"/>
                    <a:pt x="17460" y="5958"/>
                  </a:cubicBezTo>
                  <a:cubicBezTo>
                    <a:pt x="17235" y="5310"/>
                    <a:pt x="16857" y="4669"/>
                    <a:pt x="16272" y="3941"/>
                  </a:cubicBezTo>
                  <a:cubicBezTo>
                    <a:pt x="15031" y="2396"/>
                    <a:pt x="13507" y="1236"/>
                    <a:pt x="11861" y="584"/>
                  </a:cubicBezTo>
                  <a:cubicBezTo>
                    <a:pt x="10876" y="194"/>
                    <a:pt x="9845" y="0"/>
                    <a:pt x="8818" y="0"/>
                  </a:cubicBezTo>
                  <a:close/>
                </a:path>
              </a:pathLst>
            </a:cu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2" name="Google Shape;472;p27"/>
          <p:cNvGrpSpPr/>
          <p:nvPr/>
        </p:nvGrpSpPr>
        <p:grpSpPr>
          <a:xfrm rot="-5400000">
            <a:off x="2429881" y="2403738"/>
            <a:ext cx="455825" cy="478975"/>
            <a:chOff x="5410375" y="2542113"/>
            <a:chExt cx="455825" cy="478975"/>
          </a:xfrm>
        </p:grpSpPr>
        <p:sp>
          <p:nvSpPr>
            <p:cNvPr id="473" name="Google Shape;473;p27"/>
            <p:cNvSpPr/>
            <p:nvPr/>
          </p:nvSpPr>
          <p:spPr>
            <a:xfrm>
              <a:off x="5487125" y="2920363"/>
              <a:ext cx="341125" cy="100725"/>
            </a:xfrm>
            <a:custGeom>
              <a:rect b="b" l="l" r="r" t="t"/>
              <a:pathLst>
                <a:path extrusionOk="0" h="4029" w="13645">
                  <a:moveTo>
                    <a:pt x="13645" y="0"/>
                  </a:moveTo>
                  <a:lnTo>
                    <a:pt x="13645" y="0"/>
                  </a:lnTo>
                  <a:cubicBezTo>
                    <a:pt x="13531" y="7"/>
                    <a:pt x="13416" y="17"/>
                    <a:pt x="13306" y="24"/>
                  </a:cubicBezTo>
                  <a:cubicBezTo>
                    <a:pt x="12571" y="942"/>
                    <a:pt x="11486" y="1895"/>
                    <a:pt x="9882" y="2737"/>
                  </a:cubicBezTo>
                  <a:cubicBezTo>
                    <a:pt x="8833" y="3291"/>
                    <a:pt x="7945" y="3603"/>
                    <a:pt x="7086" y="3725"/>
                  </a:cubicBezTo>
                  <a:cubicBezTo>
                    <a:pt x="6835" y="3759"/>
                    <a:pt x="6579" y="3776"/>
                    <a:pt x="6321" y="3776"/>
                  </a:cubicBezTo>
                  <a:cubicBezTo>
                    <a:pt x="4250" y="3776"/>
                    <a:pt x="2026" y="2683"/>
                    <a:pt x="343" y="800"/>
                  </a:cubicBezTo>
                  <a:cubicBezTo>
                    <a:pt x="229" y="797"/>
                    <a:pt x="115" y="793"/>
                    <a:pt x="1" y="786"/>
                  </a:cubicBezTo>
                  <a:lnTo>
                    <a:pt x="1" y="786"/>
                  </a:lnTo>
                  <a:cubicBezTo>
                    <a:pt x="36" y="827"/>
                    <a:pt x="70" y="873"/>
                    <a:pt x="105" y="911"/>
                  </a:cubicBezTo>
                  <a:cubicBezTo>
                    <a:pt x="1858" y="2903"/>
                    <a:pt x="4114" y="4029"/>
                    <a:pt x="6282" y="4029"/>
                  </a:cubicBezTo>
                  <a:cubicBezTo>
                    <a:pt x="6563" y="4029"/>
                    <a:pt x="6844" y="4012"/>
                    <a:pt x="7121" y="3974"/>
                  </a:cubicBezTo>
                  <a:cubicBezTo>
                    <a:pt x="8008" y="3849"/>
                    <a:pt x="8923" y="3527"/>
                    <a:pt x="9997" y="2962"/>
                  </a:cubicBezTo>
                  <a:cubicBezTo>
                    <a:pt x="11743" y="2044"/>
                    <a:pt x="12890" y="994"/>
                    <a:pt x="13645" y="0"/>
                  </a:cubicBez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7"/>
            <p:cNvSpPr/>
            <p:nvPr/>
          </p:nvSpPr>
          <p:spPr>
            <a:xfrm>
              <a:off x="5410375" y="2542113"/>
              <a:ext cx="455825" cy="391775"/>
            </a:xfrm>
            <a:custGeom>
              <a:rect b="b" l="l" r="r" t="t"/>
              <a:pathLst>
                <a:path extrusionOk="0" h="15671" w="18233">
                  <a:moveTo>
                    <a:pt x="8818" y="0"/>
                  </a:moveTo>
                  <a:cubicBezTo>
                    <a:pt x="7432" y="0"/>
                    <a:pt x="6054" y="353"/>
                    <a:pt x="4810" y="1052"/>
                  </a:cubicBezTo>
                  <a:cubicBezTo>
                    <a:pt x="2527" y="2331"/>
                    <a:pt x="957" y="4565"/>
                    <a:pt x="503" y="7181"/>
                  </a:cubicBezTo>
                  <a:cubicBezTo>
                    <a:pt x="1" y="10074"/>
                    <a:pt x="877" y="13207"/>
                    <a:pt x="2852" y="15656"/>
                  </a:cubicBezTo>
                  <a:cubicBezTo>
                    <a:pt x="2967" y="15660"/>
                    <a:pt x="3081" y="15666"/>
                    <a:pt x="3192" y="15671"/>
                  </a:cubicBezTo>
                  <a:cubicBezTo>
                    <a:pt x="1161" y="13252"/>
                    <a:pt x="250" y="10116"/>
                    <a:pt x="749" y="7226"/>
                  </a:cubicBezTo>
                  <a:cubicBezTo>
                    <a:pt x="1193" y="4683"/>
                    <a:pt x="2717" y="2511"/>
                    <a:pt x="4931" y="1270"/>
                  </a:cubicBezTo>
                  <a:cubicBezTo>
                    <a:pt x="6152" y="588"/>
                    <a:pt x="7472" y="242"/>
                    <a:pt x="8804" y="242"/>
                  </a:cubicBezTo>
                  <a:cubicBezTo>
                    <a:pt x="9797" y="242"/>
                    <a:pt x="10797" y="434"/>
                    <a:pt x="11770" y="820"/>
                  </a:cubicBezTo>
                  <a:cubicBezTo>
                    <a:pt x="13375" y="1454"/>
                    <a:pt x="14861" y="2590"/>
                    <a:pt x="16074" y="4098"/>
                  </a:cubicBezTo>
                  <a:cubicBezTo>
                    <a:pt x="16643" y="4805"/>
                    <a:pt x="17006" y="5422"/>
                    <a:pt x="17221" y="6041"/>
                  </a:cubicBezTo>
                  <a:cubicBezTo>
                    <a:pt x="17436" y="6655"/>
                    <a:pt x="17516" y="7320"/>
                    <a:pt x="17591" y="7964"/>
                  </a:cubicBezTo>
                  <a:cubicBezTo>
                    <a:pt x="17606" y="8086"/>
                    <a:pt x="17620" y="8211"/>
                    <a:pt x="17637" y="8332"/>
                  </a:cubicBezTo>
                  <a:cubicBezTo>
                    <a:pt x="17665" y="8547"/>
                    <a:pt x="17692" y="8761"/>
                    <a:pt x="17724" y="8976"/>
                  </a:cubicBezTo>
                  <a:cubicBezTo>
                    <a:pt x="17848" y="9870"/>
                    <a:pt x="17976" y="10795"/>
                    <a:pt x="17887" y="11696"/>
                  </a:cubicBezTo>
                  <a:cubicBezTo>
                    <a:pt x="17820" y="12344"/>
                    <a:pt x="17561" y="13560"/>
                    <a:pt x="16584" y="14887"/>
                  </a:cubicBezTo>
                  <a:cubicBezTo>
                    <a:pt x="16691" y="14876"/>
                    <a:pt x="16801" y="14870"/>
                    <a:pt x="16910" y="14863"/>
                  </a:cubicBezTo>
                  <a:cubicBezTo>
                    <a:pt x="17820" y="13553"/>
                    <a:pt x="18070" y="12368"/>
                    <a:pt x="18136" y="11721"/>
                  </a:cubicBezTo>
                  <a:cubicBezTo>
                    <a:pt x="18233" y="10788"/>
                    <a:pt x="18101" y="9850"/>
                    <a:pt x="17973" y="8942"/>
                  </a:cubicBezTo>
                  <a:cubicBezTo>
                    <a:pt x="17941" y="8727"/>
                    <a:pt x="17914" y="8512"/>
                    <a:pt x="17887" y="8300"/>
                  </a:cubicBezTo>
                  <a:cubicBezTo>
                    <a:pt x="17872" y="8179"/>
                    <a:pt x="17855" y="8054"/>
                    <a:pt x="17841" y="7933"/>
                  </a:cubicBezTo>
                  <a:cubicBezTo>
                    <a:pt x="17765" y="7275"/>
                    <a:pt x="17682" y="6596"/>
                    <a:pt x="17460" y="5958"/>
                  </a:cubicBezTo>
                  <a:cubicBezTo>
                    <a:pt x="17235" y="5310"/>
                    <a:pt x="16857" y="4669"/>
                    <a:pt x="16272" y="3941"/>
                  </a:cubicBezTo>
                  <a:cubicBezTo>
                    <a:pt x="15031" y="2396"/>
                    <a:pt x="13507" y="1236"/>
                    <a:pt x="11861" y="584"/>
                  </a:cubicBezTo>
                  <a:cubicBezTo>
                    <a:pt x="10876" y="194"/>
                    <a:pt x="9845" y="0"/>
                    <a:pt x="8818" y="0"/>
                  </a:cubicBez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5" name="Google Shape;475;p27"/>
          <p:cNvGrpSpPr/>
          <p:nvPr/>
        </p:nvGrpSpPr>
        <p:grpSpPr>
          <a:xfrm rot="-5400000">
            <a:off x="4278600" y="2403738"/>
            <a:ext cx="455825" cy="478975"/>
            <a:chOff x="5410375" y="2929425"/>
            <a:chExt cx="455825" cy="478975"/>
          </a:xfrm>
        </p:grpSpPr>
        <p:sp>
          <p:nvSpPr>
            <p:cNvPr id="476" name="Google Shape;476;p27"/>
            <p:cNvSpPr/>
            <p:nvPr/>
          </p:nvSpPr>
          <p:spPr>
            <a:xfrm>
              <a:off x="5487125" y="3307675"/>
              <a:ext cx="341125" cy="100725"/>
            </a:xfrm>
            <a:custGeom>
              <a:rect b="b" l="l" r="r" t="t"/>
              <a:pathLst>
                <a:path extrusionOk="0" h="4029" w="13645">
                  <a:moveTo>
                    <a:pt x="13645" y="0"/>
                  </a:moveTo>
                  <a:lnTo>
                    <a:pt x="13645" y="0"/>
                  </a:lnTo>
                  <a:cubicBezTo>
                    <a:pt x="13531" y="7"/>
                    <a:pt x="13416" y="17"/>
                    <a:pt x="13306" y="24"/>
                  </a:cubicBezTo>
                  <a:cubicBezTo>
                    <a:pt x="12571" y="942"/>
                    <a:pt x="11486" y="1895"/>
                    <a:pt x="9882" y="2737"/>
                  </a:cubicBezTo>
                  <a:cubicBezTo>
                    <a:pt x="8833" y="3291"/>
                    <a:pt x="7945" y="3603"/>
                    <a:pt x="7086" y="3725"/>
                  </a:cubicBezTo>
                  <a:cubicBezTo>
                    <a:pt x="6835" y="3759"/>
                    <a:pt x="6579" y="3776"/>
                    <a:pt x="6321" y="3776"/>
                  </a:cubicBezTo>
                  <a:cubicBezTo>
                    <a:pt x="4250" y="3776"/>
                    <a:pt x="2026" y="2683"/>
                    <a:pt x="343" y="800"/>
                  </a:cubicBezTo>
                  <a:cubicBezTo>
                    <a:pt x="229" y="797"/>
                    <a:pt x="115" y="793"/>
                    <a:pt x="1" y="786"/>
                  </a:cubicBezTo>
                  <a:lnTo>
                    <a:pt x="1" y="786"/>
                  </a:lnTo>
                  <a:cubicBezTo>
                    <a:pt x="36" y="827"/>
                    <a:pt x="70" y="873"/>
                    <a:pt x="105" y="911"/>
                  </a:cubicBezTo>
                  <a:cubicBezTo>
                    <a:pt x="1858" y="2903"/>
                    <a:pt x="4114" y="4029"/>
                    <a:pt x="6282" y="4029"/>
                  </a:cubicBezTo>
                  <a:cubicBezTo>
                    <a:pt x="6563" y="4029"/>
                    <a:pt x="6844" y="4012"/>
                    <a:pt x="7121" y="3974"/>
                  </a:cubicBezTo>
                  <a:cubicBezTo>
                    <a:pt x="8008" y="3849"/>
                    <a:pt x="8923" y="3527"/>
                    <a:pt x="9997" y="2962"/>
                  </a:cubicBezTo>
                  <a:cubicBezTo>
                    <a:pt x="11743" y="2044"/>
                    <a:pt x="12890" y="994"/>
                    <a:pt x="13645" y="0"/>
                  </a:cubicBez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27"/>
            <p:cNvSpPr/>
            <p:nvPr/>
          </p:nvSpPr>
          <p:spPr>
            <a:xfrm>
              <a:off x="5410375" y="2929425"/>
              <a:ext cx="455825" cy="391775"/>
            </a:xfrm>
            <a:custGeom>
              <a:rect b="b" l="l" r="r" t="t"/>
              <a:pathLst>
                <a:path extrusionOk="0" h="15671" w="18233">
                  <a:moveTo>
                    <a:pt x="8818" y="0"/>
                  </a:moveTo>
                  <a:cubicBezTo>
                    <a:pt x="7432" y="0"/>
                    <a:pt x="6054" y="353"/>
                    <a:pt x="4810" y="1052"/>
                  </a:cubicBezTo>
                  <a:cubicBezTo>
                    <a:pt x="2527" y="2331"/>
                    <a:pt x="957" y="4565"/>
                    <a:pt x="503" y="7181"/>
                  </a:cubicBezTo>
                  <a:cubicBezTo>
                    <a:pt x="1" y="10074"/>
                    <a:pt x="877" y="13207"/>
                    <a:pt x="2852" y="15656"/>
                  </a:cubicBezTo>
                  <a:cubicBezTo>
                    <a:pt x="2967" y="15660"/>
                    <a:pt x="3081" y="15666"/>
                    <a:pt x="3192" y="15671"/>
                  </a:cubicBezTo>
                  <a:cubicBezTo>
                    <a:pt x="1161" y="13252"/>
                    <a:pt x="250" y="10116"/>
                    <a:pt x="749" y="7226"/>
                  </a:cubicBezTo>
                  <a:cubicBezTo>
                    <a:pt x="1193" y="4683"/>
                    <a:pt x="2717" y="2511"/>
                    <a:pt x="4931" y="1270"/>
                  </a:cubicBezTo>
                  <a:cubicBezTo>
                    <a:pt x="6152" y="588"/>
                    <a:pt x="7472" y="242"/>
                    <a:pt x="8804" y="242"/>
                  </a:cubicBezTo>
                  <a:cubicBezTo>
                    <a:pt x="9797" y="242"/>
                    <a:pt x="10797" y="434"/>
                    <a:pt x="11770" y="820"/>
                  </a:cubicBezTo>
                  <a:cubicBezTo>
                    <a:pt x="13375" y="1454"/>
                    <a:pt x="14861" y="2590"/>
                    <a:pt x="16074" y="4098"/>
                  </a:cubicBezTo>
                  <a:cubicBezTo>
                    <a:pt x="16643" y="4805"/>
                    <a:pt x="17006" y="5422"/>
                    <a:pt x="17221" y="6041"/>
                  </a:cubicBezTo>
                  <a:cubicBezTo>
                    <a:pt x="17436" y="6655"/>
                    <a:pt x="17516" y="7320"/>
                    <a:pt x="17591" y="7964"/>
                  </a:cubicBezTo>
                  <a:cubicBezTo>
                    <a:pt x="17606" y="8086"/>
                    <a:pt x="17620" y="8211"/>
                    <a:pt x="17637" y="8332"/>
                  </a:cubicBezTo>
                  <a:cubicBezTo>
                    <a:pt x="17665" y="8547"/>
                    <a:pt x="17692" y="8761"/>
                    <a:pt x="17724" y="8976"/>
                  </a:cubicBezTo>
                  <a:cubicBezTo>
                    <a:pt x="17848" y="9870"/>
                    <a:pt x="17976" y="10795"/>
                    <a:pt x="17887" y="11696"/>
                  </a:cubicBezTo>
                  <a:cubicBezTo>
                    <a:pt x="17820" y="12344"/>
                    <a:pt x="17561" y="13560"/>
                    <a:pt x="16584" y="14887"/>
                  </a:cubicBezTo>
                  <a:cubicBezTo>
                    <a:pt x="16691" y="14876"/>
                    <a:pt x="16801" y="14870"/>
                    <a:pt x="16910" y="14863"/>
                  </a:cubicBezTo>
                  <a:cubicBezTo>
                    <a:pt x="17820" y="13553"/>
                    <a:pt x="18070" y="12368"/>
                    <a:pt x="18136" y="11721"/>
                  </a:cubicBezTo>
                  <a:cubicBezTo>
                    <a:pt x="18233" y="10788"/>
                    <a:pt x="18101" y="9850"/>
                    <a:pt x="17973" y="8942"/>
                  </a:cubicBezTo>
                  <a:cubicBezTo>
                    <a:pt x="17941" y="8727"/>
                    <a:pt x="17914" y="8512"/>
                    <a:pt x="17887" y="8300"/>
                  </a:cubicBezTo>
                  <a:cubicBezTo>
                    <a:pt x="17872" y="8179"/>
                    <a:pt x="17855" y="8054"/>
                    <a:pt x="17841" y="7933"/>
                  </a:cubicBezTo>
                  <a:cubicBezTo>
                    <a:pt x="17765" y="7275"/>
                    <a:pt x="17682" y="6596"/>
                    <a:pt x="17460" y="5958"/>
                  </a:cubicBezTo>
                  <a:cubicBezTo>
                    <a:pt x="17235" y="5310"/>
                    <a:pt x="16857" y="4669"/>
                    <a:pt x="16272" y="3941"/>
                  </a:cubicBezTo>
                  <a:cubicBezTo>
                    <a:pt x="15031" y="2396"/>
                    <a:pt x="13507" y="1236"/>
                    <a:pt x="11861" y="584"/>
                  </a:cubicBezTo>
                  <a:cubicBezTo>
                    <a:pt x="10876" y="194"/>
                    <a:pt x="9845" y="0"/>
                    <a:pt x="8818" y="0"/>
                  </a:cubicBez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8" name="Google Shape;478;p27"/>
          <p:cNvSpPr txBox="1"/>
          <p:nvPr/>
        </p:nvSpPr>
        <p:spPr>
          <a:xfrm>
            <a:off x="606325" y="2506225"/>
            <a:ext cx="400800" cy="258900"/>
          </a:xfrm>
          <a:prstGeom prst="rect">
            <a:avLst/>
          </a:prstGeom>
          <a:noFill/>
          <a:ln>
            <a:noFill/>
          </a:ln>
        </p:spPr>
        <p:txBody>
          <a:bodyPr anchorCtr="0" anchor="ctr" bIns="91425" lIns="0" spcFirstLastPara="1" rIns="0" wrap="square" tIns="0">
            <a:noAutofit/>
          </a:bodyPr>
          <a:lstStyle/>
          <a:p>
            <a:pPr indent="0" lvl="0" marL="12700" marR="0" rtl="0" algn="ctr">
              <a:lnSpc>
                <a:spcPct val="100000"/>
              </a:lnSpc>
              <a:spcBef>
                <a:spcPts val="800"/>
              </a:spcBef>
              <a:spcAft>
                <a:spcPts val="0"/>
              </a:spcAft>
              <a:buClr>
                <a:srgbClr val="000000"/>
              </a:buClr>
              <a:buSzPts val="2200"/>
              <a:buFont typeface="Arial"/>
              <a:buNone/>
            </a:pPr>
            <a:r>
              <a:rPr b="1" i="0" lang="en" sz="2200" u="none" cap="none" strike="noStrike">
                <a:solidFill>
                  <a:schemeClr val="dk2"/>
                </a:solidFill>
                <a:latin typeface="Gaegu"/>
                <a:ea typeface="Gaegu"/>
                <a:cs typeface="Gaegu"/>
                <a:sym typeface="Gaegu"/>
              </a:rPr>
              <a:t>01</a:t>
            </a:r>
            <a:endParaRPr b="1" i="0" sz="2200" u="none" cap="none" strike="noStrike">
              <a:solidFill>
                <a:schemeClr val="dk2"/>
              </a:solidFill>
              <a:latin typeface="Gaegu"/>
              <a:ea typeface="Gaegu"/>
              <a:cs typeface="Gaegu"/>
              <a:sym typeface="Gaegu"/>
            </a:endParaRPr>
          </a:p>
        </p:txBody>
      </p:sp>
      <p:sp>
        <p:nvSpPr>
          <p:cNvPr id="479" name="Google Shape;479;p27"/>
          <p:cNvSpPr txBox="1"/>
          <p:nvPr/>
        </p:nvSpPr>
        <p:spPr>
          <a:xfrm>
            <a:off x="2424141" y="2506225"/>
            <a:ext cx="400800" cy="258900"/>
          </a:xfrm>
          <a:prstGeom prst="rect">
            <a:avLst/>
          </a:prstGeom>
          <a:noFill/>
          <a:ln>
            <a:noFill/>
          </a:ln>
        </p:spPr>
        <p:txBody>
          <a:bodyPr anchorCtr="0" anchor="ctr" bIns="91425" lIns="0" spcFirstLastPara="1" rIns="0" wrap="square" tIns="0">
            <a:noAutofit/>
          </a:bodyPr>
          <a:lstStyle/>
          <a:p>
            <a:pPr indent="0" lvl="0" marL="12700" marR="0" rtl="0" algn="ctr">
              <a:lnSpc>
                <a:spcPct val="100000"/>
              </a:lnSpc>
              <a:spcBef>
                <a:spcPts val="800"/>
              </a:spcBef>
              <a:spcAft>
                <a:spcPts val="0"/>
              </a:spcAft>
              <a:buClr>
                <a:srgbClr val="000000"/>
              </a:buClr>
              <a:buSzPts val="2200"/>
              <a:buFont typeface="Arial"/>
              <a:buNone/>
            </a:pPr>
            <a:r>
              <a:rPr b="1" i="0" lang="en" sz="2200" u="none" cap="none" strike="noStrike">
                <a:solidFill>
                  <a:schemeClr val="dk2"/>
                </a:solidFill>
                <a:latin typeface="Gaegu"/>
                <a:ea typeface="Gaegu"/>
                <a:cs typeface="Gaegu"/>
                <a:sym typeface="Gaegu"/>
              </a:rPr>
              <a:t>02</a:t>
            </a:r>
            <a:endParaRPr b="1" i="0" sz="2200" u="none" cap="none" strike="noStrike">
              <a:solidFill>
                <a:schemeClr val="dk2"/>
              </a:solidFill>
              <a:latin typeface="Gaegu"/>
              <a:ea typeface="Gaegu"/>
              <a:cs typeface="Gaegu"/>
              <a:sym typeface="Gaegu"/>
            </a:endParaRPr>
          </a:p>
        </p:txBody>
      </p:sp>
      <p:sp>
        <p:nvSpPr>
          <p:cNvPr id="480" name="Google Shape;480;p27"/>
          <p:cNvSpPr txBox="1"/>
          <p:nvPr/>
        </p:nvSpPr>
        <p:spPr>
          <a:xfrm>
            <a:off x="4308462" y="2506225"/>
            <a:ext cx="400800" cy="258900"/>
          </a:xfrm>
          <a:prstGeom prst="rect">
            <a:avLst/>
          </a:prstGeom>
          <a:noFill/>
          <a:ln>
            <a:noFill/>
          </a:ln>
        </p:spPr>
        <p:txBody>
          <a:bodyPr anchorCtr="0" anchor="ctr" bIns="91425" lIns="0" spcFirstLastPara="1" rIns="0" wrap="square" tIns="0">
            <a:noAutofit/>
          </a:bodyPr>
          <a:lstStyle/>
          <a:p>
            <a:pPr indent="0" lvl="0" marL="12700" marR="0" rtl="0" algn="ctr">
              <a:lnSpc>
                <a:spcPct val="100000"/>
              </a:lnSpc>
              <a:spcBef>
                <a:spcPts val="800"/>
              </a:spcBef>
              <a:spcAft>
                <a:spcPts val="0"/>
              </a:spcAft>
              <a:buClr>
                <a:srgbClr val="000000"/>
              </a:buClr>
              <a:buSzPts val="2200"/>
              <a:buFont typeface="Arial"/>
              <a:buNone/>
            </a:pPr>
            <a:r>
              <a:rPr b="1" i="0" lang="en" sz="2200" u="none" cap="none" strike="noStrike">
                <a:solidFill>
                  <a:schemeClr val="dk2"/>
                </a:solidFill>
                <a:latin typeface="Gaegu"/>
                <a:ea typeface="Gaegu"/>
                <a:cs typeface="Gaegu"/>
                <a:sym typeface="Gaegu"/>
              </a:rPr>
              <a:t>03</a:t>
            </a:r>
            <a:endParaRPr b="1" i="0" sz="2200" u="none" cap="none" strike="noStrike">
              <a:solidFill>
                <a:schemeClr val="dk2"/>
              </a:solidFill>
              <a:latin typeface="Gaegu"/>
              <a:ea typeface="Gaegu"/>
              <a:cs typeface="Gaegu"/>
              <a:sym typeface="Gaegu"/>
            </a:endParaRPr>
          </a:p>
        </p:txBody>
      </p:sp>
      <p:sp>
        <p:nvSpPr>
          <p:cNvPr id="481" name="Google Shape;481;p27"/>
          <p:cNvSpPr txBox="1"/>
          <p:nvPr/>
        </p:nvSpPr>
        <p:spPr>
          <a:xfrm>
            <a:off x="6120454" y="2506225"/>
            <a:ext cx="400800" cy="258900"/>
          </a:xfrm>
          <a:prstGeom prst="rect">
            <a:avLst/>
          </a:prstGeom>
          <a:noFill/>
          <a:ln>
            <a:noFill/>
          </a:ln>
        </p:spPr>
        <p:txBody>
          <a:bodyPr anchorCtr="0" anchor="ctr" bIns="91425" lIns="0" spcFirstLastPara="1" rIns="0" wrap="square" tIns="0">
            <a:noAutofit/>
          </a:bodyPr>
          <a:lstStyle/>
          <a:p>
            <a:pPr indent="0" lvl="0" marL="12700" marR="0" rtl="0" algn="ctr">
              <a:lnSpc>
                <a:spcPct val="100000"/>
              </a:lnSpc>
              <a:spcBef>
                <a:spcPts val="800"/>
              </a:spcBef>
              <a:spcAft>
                <a:spcPts val="0"/>
              </a:spcAft>
              <a:buClr>
                <a:srgbClr val="000000"/>
              </a:buClr>
              <a:buSzPts val="2200"/>
              <a:buFont typeface="Arial"/>
              <a:buNone/>
            </a:pPr>
            <a:r>
              <a:rPr b="1" i="0" lang="en" sz="2200" u="none" cap="none" strike="noStrike">
                <a:solidFill>
                  <a:schemeClr val="dk2"/>
                </a:solidFill>
                <a:latin typeface="Gaegu"/>
                <a:ea typeface="Gaegu"/>
                <a:cs typeface="Gaegu"/>
                <a:sym typeface="Gaegu"/>
              </a:rPr>
              <a:t>04</a:t>
            </a:r>
            <a:endParaRPr b="1" i="0" sz="2200" u="none" cap="none" strike="noStrike">
              <a:solidFill>
                <a:schemeClr val="dk2"/>
              </a:solidFill>
              <a:latin typeface="Gaegu"/>
              <a:ea typeface="Gaegu"/>
              <a:cs typeface="Gaegu"/>
              <a:sym typeface="Gaegu"/>
            </a:endParaRPr>
          </a:p>
        </p:txBody>
      </p:sp>
      <p:grpSp>
        <p:nvGrpSpPr>
          <p:cNvPr id="482" name="Google Shape;482;p27"/>
          <p:cNvGrpSpPr/>
          <p:nvPr/>
        </p:nvGrpSpPr>
        <p:grpSpPr>
          <a:xfrm rot="-5400000">
            <a:off x="6132019" y="2403738"/>
            <a:ext cx="455825" cy="478975"/>
            <a:chOff x="5410375" y="3403938"/>
            <a:chExt cx="455825" cy="478975"/>
          </a:xfrm>
        </p:grpSpPr>
        <p:sp>
          <p:nvSpPr>
            <p:cNvPr id="483" name="Google Shape;483;p27"/>
            <p:cNvSpPr/>
            <p:nvPr/>
          </p:nvSpPr>
          <p:spPr>
            <a:xfrm>
              <a:off x="5487125" y="3782188"/>
              <a:ext cx="341125" cy="100725"/>
            </a:xfrm>
            <a:custGeom>
              <a:rect b="b" l="l" r="r" t="t"/>
              <a:pathLst>
                <a:path extrusionOk="0" h="4029" w="13645">
                  <a:moveTo>
                    <a:pt x="13645" y="0"/>
                  </a:moveTo>
                  <a:lnTo>
                    <a:pt x="13645" y="0"/>
                  </a:lnTo>
                  <a:cubicBezTo>
                    <a:pt x="13531" y="7"/>
                    <a:pt x="13416" y="17"/>
                    <a:pt x="13306" y="24"/>
                  </a:cubicBezTo>
                  <a:cubicBezTo>
                    <a:pt x="12571" y="942"/>
                    <a:pt x="11486" y="1895"/>
                    <a:pt x="9882" y="2737"/>
                  </a:cubicBezTo>
                  <a:cubicBezTo>
                    <a:pt x="8833" y="3291"/>
                    <a:pt x="7945" y="3603"/>
                    <a:pt x="7086" y="3725"/>
                  </a:cubicBezTo>
                  <a:cubicBezTo>
                    <a:pt x="6835" y="3759"/>
                    <a:pt x="6579" y="3776"/>
                    <a:pt x="6321" y="3776"/>
                  </a:cubicBezTo>
                  <a:cubicBezTo>
                    <a:pt x="4250" y="3776"/>
                    <a:pt x="2026" y="2683"/>
                    <a:pt x="343" y="800"/>
                  </a:cubicBezTo>
                  <a:cubicBezTo>
                    <a:pt x="229" y="797"/>
                    <a:pt x="115" y="793"/>
                    <a:pt x="1" y="786"/>
                  </a:cubicBezTo>
                  <a:lnTo>
                    <a:pt x="1" y="786"/>
                  </a:lnTo>
                  <a:cubicBezTo>
                    <a:pt x="36" y="827"/>
                    <a:pt x="70" y="873"/>
                    <a:pt x="105" y="911"/>
                  </a:cubicBezTo>
                  <a:cubicBezTo>
                    <a:pt x="1858" y="2903"/>
                    <a:pt x="4114" y="4029"/>
                    <a:pt x="6282" y="4029"/>
                  </a:cubicBezTo>
                  <a:cubicBezTo>
                    <a:pt x="6563" y="4029"/>
                    <a:pt x="6844" y="4012"/>
                    <a:pt x="7121" y="3974"/>
                  </a:cubicBezTo>
                  <a:cubicBezTo>
                    <a:pt x="8008" y="3849"/>
                    <a:pt x="8923" y="3527"/>
                    <a:pt x="9997" y="2962"/>
                  </a:cubicBezTo>
                  <a:cubicBezTo>
                    <a:pt x="11743" y="2044"/>
                    <a:pt x="12890" y="994"/>
                    <a:pt x="13645" y="0"/>
                  </a:cubicBez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7"/>
            <p:cNvSpPr/>
            <p:nvPr/>
          </p:nvSpPr>
          <p:spPr>
            <a:xfrm>
              <a:off x="5410375" y="3403938"/>
              <a:ext cx="455825" cy="391775"/>
            </a:xfrm>
            <a:custGeom>
              <a:rect b="b" l="l" r="r" t="t"/>
              <a:pathLst>
                <a:path extrusionOk="0" h="15671" w="18233">
                  <a:moveTo>
                    <a:pt x="8818" y="0"/>
                  </a:moveTo>
                  <a:cubicBezTo>
                    <a:pt x="7432" y="0"/>
                    <a:pt x="6054" y="353"/>
                    <a:pt x="4810" y="1052"/>
                  </a:cubicBezTo>
                  <a:cubicBezTo>
                    <a:pt x="2527" y="2331"/>
                    <a:pt x="957" y="4565"/>
                    <a:pt x="503" y="7181"/>
                  </a:cubicBezTo>
                  <a:cubicBezTo>
                    <a:pt x="1" y="10074"/>
                    <a:pt x="877" y="13207"/>
                    <a:pt x="2852" y="15656"/>
                  </a:cubicBezTo>
                  <a:cubicBezTo>
                    <a:pt x="2967" y="15660"/>
                    <a:pt x="3081" y="15666"/>
                    <a:pt x="3192" y="15671"/>
                  </a:cubicBezTo>
                  <a:cubicBezTo>
                    <a:pt x="1161" y="13252"/>
                    <a:pt x="250" y="10116"/>
                    <a:pt x="749" y="7226"/>
                  </a:cubicBezTo>
                  <a:cubicBezTo>
                    <a:pt x="1193" y="4683"/>
                    <a:pt x="2717" y="2511"/>
                    <a:pt x="4931" y="1270"/>
                  </a:cubicBezTo>
                  <a:cubicBezTo>
                    <a:pt x="6152" y="588"/>
                    <a:pt x="7472" y="242"/>
                    <a:pt x="8804" y="242"/>
                  </a:cubicBezTo>
                  <a:cubicBezTo>
                    <a:pt x="9797" y="242"/>
                    <a:pt x="10797" y="434"/>
                    <a:pt x="11770" y="820"/>
                  </a:cubicBezTo>
                  <a:cubicBezTo>
                    <a:pt x="13375" y="1454"/>
                    <a:pt x="14861" y="2590"/>
                    <a:pt x="16074" y="4098"/>
                  </a:cubicBezTo>
                  <a:cubicBezTo>
                    <a:pt x="16643" y="4805"/>
                    <a:pt x="17006" y="5422"/>
                    <a:pt x="17221" y="6041"/>
                  </a:cubicBezTo>
                  <a:cubicBezTo>
                    <a:pt x="17436" y="6655"/>
                    <a:pt x="17516" y="7320"/>
                    <a:pt x="17591" y="7964"/>
                  </a:cubicBezTo>
                  <a:cubicBezTo>
                    <a:pt x="17606" y="8086"/>
                    <a:pt x="17620" y="8211"/>
                    <a:pt x="17637" y="8332"/>
                  </a:cubicBezTo>
                  <a:cubicBezTo>
                    <a:pt x="17665" y="8547"/>
                    <a:pt x="17692" y="8761"/>
                    <a:pt x="17724" y="8976"/>
                  </a:cubicBezTo>
                  <a:cubicBezTo>
                    <a:pt x="17848" y="9870"/>
                    <a:pt x="17976" y="10795"/>
                    <a:pt x="17887" y="11696"/>
                  </a:cubicBezTo>
                  <a:cubicBezTo>
                    <a:pt x="17820" y="12344"/>
                    <a:pt x="17561" y="13560"/>
                    <a:pt x="16584" y="14887"/>
                  </a:cubicBezTo>
                  <a:cubicBezTo>
                    <a:pt x="16691" y="14876"/>
                    <a:pt x="16801" y="14870"/>
                    <a:pt x="16910" y="14863"/>
                  </a:cubicBezTo>
                  <a:cubicBezTo>
                    <a:pt x="17820" y="13553"/>
                    <a:pt x="18070" y="12368"/>
                    <a:pt x="18136" y="11721"/>
                  </a:cubicBezTo>
                  <a:cubicBezTo>
                    <a:pt x="18233" y="10788"/>
                    <a:pt x="18101" y="9850"/>
                    <a:pt x="17973" y="8942"/>
                  </a:cubicBezTo>
                  <a:cubicBezTo>
                    <a:pt x="17941" y="8727"/>
                    <a:pt x="17914" y="8512"/>
                    <a:pt x="17887" y="8300"/>
                  </a:cubicBezTo>
                  <a:cubicBezTo>
                    <a:pt x="17872" y="8179"/>
                    <a:pt x="17855" y="8054"/>
                    <a:pt x="17841" y="7933"/>
                  </a:cubicBezTo>
                  <a:cubicBezTo>
                    <a:pt x="17765" y="7275"/>
                    <a:pt x="17682" y="6596"/>
                    <a:pt x="17460" y="5958"/>
                  </a:cubicBezTo>
                  <a:cubicBezTo>
                    <a:pt x="17235" y="5310"/>
                    <a:pt x="16857" y="4669"/>
                    <a:pt x="16272" y="3941"/>
                  </a:cubicBezTo>
                  <a:cubicBezTo>
                    <a:pt x="15031" y="2396"/>
                    <a:pt x="13507" y="1236"/>
                    <a:pt x="11861" y="584"/>
                  </a:cubicBezTo>
                  <a:cubicBezTo>
                    <a:pt x="10876" y="194"/>
                    <a:pt x="9845" y="0"/>
                    <a:pt x="8818" y="0"/>
                  </a:cubicBez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5" name="Google Shape;485;p27"/>
          <p:cNvGrpSpPr/>
          <p:nvPr/>
        </p:nvGrpSpPr>
        <p:grpSpPr>
          <a:xfrm>
            <a:off x="1048550" y="2533131"/>
            <a:ext cx="1405673" cy="275613"/>
            <a:chOff x="2038400" y="3357456"/>
            <a:chExt cx="1405673" cy="275613"/>
          </a:xfrm>
        </p:grpSpPr>
        <p:sp>
          <p:nvSpPr>
            <p:cNvPr id="486" name="Google Shape;486;p27"/>
            <p:cNvSpPr/>
            <p:nvPr/>
          </p:nvSpPr>
          <p:spPr>
            <a:xfrm>
              <a:off x="2038400" y="3392925"/>
              <a:ext cx="1369735" cy="149475"/>
            </a:xfrm>
            <a:custGeom>
              <a:rect b="b" l="l" r="r" t="t"/>
              <a:pathLst>
                <a:path extrusionOk="0" h="5979" w="57746">
                  <a:moveTo>
                    <a:pt x="45122" y="1"/>
                  </a:moveTo>
                  <a:cubicBezTo>
                    <a:pt x="43697" y="1"/>
                    <a:pt x="42440" y="1055"/>
                    <a:pt x="41567" y="2212"/>
                  </a:cubicBezTo>
                  <a:cubicBezTo>
                    <a:pt x="40947" y="3038"/>
                    <a:pt x="40328" y="4791"/>
                    <a:pt x="39135" y="4791"/>
                  </a:cubicBezTo>
                  <a:cubicBezTo>
                    <a:pt x="39034" y="4791"/>
                    <a:pt x="38928" y="4778"/>
                    <a:pt x="38819" y="4751"/>
                  </a:cubicBezTo>
                  <a:cubicBezTo>
                    <a:pt x="37504" y="4438"/>
                    <a:pt x="36907" y="2810"/>
                    <a:pt x="35951" y="1973"/>
                  </a:cubicBezTo>
                  <a:cubicBezTo>
                    <a:pt x="35224" y="1318"/>
                    <a:pt x="34319" y="1003"/>
                    <a:pt x="33414" y="1003"/>
                  </a:cubicBezTo>
                  <a:cubicBezTo>
                    <a:pt x="32441" y="1003"/>
                    <a:pt x="31466" y="1367"/>
                    <a:pt x="30708" y="2063"/>
                  </a:cubicBezTo>
                  <a:cubicBezTo>
                    <a:pt x="29752" y="2944"/>
                    <a:pt x="29080" y="4049"/>
                    <a:pt x="27871" y="4587"/>
                  </a:cubicBezTo>
                  <a:cubicBezTo>
                    <a:pt x="27373" y="4816"/>
                    <a:pt x="26838" y="4934"/>
                    <a:pt x="26313" y="4934"/>
                  </a:cubicBezTo>
                  <a:cubicBezTo>
                    <a:pt x="25294" y="4934"/>
                    <a:pt x="24315" y="4488"/>
                    <a:pt x="23733" y="3542"/>
                  </a:cubicBezTo>
                  <a:cubicBezTo>
                    <a:pt x="23240" y="2705"/>
                    <a:pt x="23016" y="1749"/>
                    <a:pt x="22076" y="1227"/>
                  </a:cubicBezTo>
                  <a:cubicBezTo>
                    <a:pt x="21628" y="970"/>
                    <a:pt x="21118" y="861"/>
                    <a:pt x="20604" y="861"/>
                  </a:cubicBezTo>
                  <a:cubicBezTo>
                    <a:pt x="20073" y="861"/>
                    <a:pt x="19537" y="977"/>
                    <a:pt x="19058" y="1167"/>
                  </a:cubicBezTo>
                  <a:cubicBezTo>
                    <a:pt x="17551" y="1770"/>
                    <a:pt x="15459" y="4271"/>
                    <a:pt x="13593" y="4271"/>
                  </a:cubicBezTo>
                  <a:cubicBezTo>
                    <a:pt x="13055" y="4271"/>
                    <a:pt x="12535" y="4063"/>
                    <a:pt x="12054" y="3542"/>
                  </a:cubicBezTo>
                  <a:cubicBezTo>
                    <a:pt x="11337" y="2780"/>
                    <a:pt x="11008" y="1719"/>
                    <a:pt x="10112" y="1092"/>
                  </a:cubicBezTo>
                  <a:cubicBezTo>
                    <a:pt x="9688" y="802"/>
                    <a:pt x="9227" y="676"/>
                    <a:pt x="8759" y="676"/>
                  </a:cubicBezTo>
                  <a:cubicBezTo>
                    <a:pt x="8239" y="676"/>
                    <a:pt x="7710" y="833"/>
                    <a:pt x="7214" y="1092"/>
                  </a:cubicBezTo>
                  <a:cubicBezTo>
                    <a:pt x="6049" y="1734"/>
                    <a:pt x="5332" y="2870"/>
                    <a:pt x="4302" y="3676"/>
                  </a:cubicBezTo>
                  <a:cubicBezTo>
                    <a:pt x="3836" y="4041"/>
                    <a:pt x="3205" y="4433"/>
                    <a:pt x="2590" y="4433"/>
                  </a:cubicBezTo>
                  <a:cubicBezTo>
                    <a:pt x="2299" y="4433"/>
                    <a:pt x="2012" y="4345"/>
                    <a:pt x="1748" y="4124"/>
                  </a:cubicBezTo>
                  <a:cubicBezTo>
                    <a:pt x="1165" y="3631"/>
                    <a:pt x="1091" y="2720"/>
                    <a:pt x="1031" y="2033"/>
                  </a:cubicBezTo>
                  <a:cubicBezTo>
                    <a:pt x="1009" y="1705"/>
                    <a:pt x="743" y="1540"/>
                    <a:pt x="491" y="1540"/>
                  </a:cubicBezTo>
                  <a:cubicBezTo>
                    <a:pt x="239" y="1540"/>
                    <a:pt x="0" y="1705"/>
                    <a:pt x="30" y="2033"/>
                  </a:cubicBezTo>
                  <a:cubicBezTo>
                    <a:pt x="167" y="3715"/>
                    <a:pt x="959" y="5449"/>
                    <a:pt x="2596" y="5449"/>
                  </a:cubicBezTo>
                  <a:cubicBezTo>
                    <a:pt x="2922" y="5449"/>
                    <a:pt x="3281" y="5380"/>
                    <a:pt x="3675" y="5229"/>
                  </a:cubicBezTo>
                  <a:cubicBezTo>
                    <a:pt x="5208" y="4623"/>
                    <a:pt x="7030" y="1756"/>
                    <a:pt x="8732" y="1756"/>
                  </a:cubicBezTo>
                  <a:cubicBezTo>
                    <a:pt x="9252" y="1756"/>
                    <a:pt x="9760" y="2024"/>
                    <a:pt x="10246" y="2705"/>
                  </a:cubicBezTo>
                  <a:cubicBezTo>
                    <a:pt x="10784" y="3452"/>
                    <a:pt x="11187" y="4333"/>
                    <a:pt x="12009" y="4826"/>
                  </a:cubicBezTo>
                  <a:cubicBezTo>
                    <a:pt x="12487" y="5120"/>
                    <a:pt x="13020" y="5244"/>
                    <a:pt x="13559" y="5244"/>
                  </a:cubicBezTo>
                  <a:cubicBezTo>
                    <a:pt x="14113" y="5244"/>
                    <a:pt x="14675" y="5113"/>
                    <a:pt x="15190" y="4901"/>
                  </a:cubicBezTo>
                  <a:cubicBezTo>
                    <a:pt x="16680" y="4290"/>
                    <a:pt x="18869" y="1880"/>
                    <a:pt x="20638" y="1880"/>
                  </a:cubicBezTo>
                  <a:cubicBezTo>
                    <a:pt x="21335" y="1880"/>
                    <a:pt x="21966" y="2254"/>
                    <a:pt x="22464" y="3258"/>
                  </a:cubicBezTo>
                  <a:cubicBezTo>
                    <a:pt x="22972" y="4288"/>
                    <a:pt x="23479" y="5110"/>
                    <a:pt x="24555" y="5618"/>
                  </a:cubicBezTo>
                  <a:cubicBezTo>
                    <a:pt x="25114" y="5863"/>
                    <a:pt x="25704" y="5978"/>
                    <a:pt x="26296" y="5978"/>
                  </a:cubicBezTo>
                  <a:cubicBezTo>
                    <a:pt x="26858" y="5978"/>
                    <a:pt x="27422" y="5874"/>
                    <a:pt x="27960" y="5677"/>
                  </a:cubicBezTo>
                  <a:cubicBezTo>
                    <a:pt x="29110" y="5244"/>
                    <a:pt x="29932" y="4438"/>
                    <a:pt x="30738" y="3542"/>
                  </a:cubicBezTo>
                  <a:cubicBezTo>
                    <a:pt x="31500" y="2697"/>
                    <a:pt x="32444" y="2012"/>
                    <a:pt x="33478" y="2012"/>
                  </a:cubicBezTo>
                  <a:cubicBezTo>
                    <a:pt x="33925" y="2012"/>
                    <a:pt x="34388" y="2139"/>
                    <a:pt x="34861" y="2436"/>
                  </a:cubicBezTo>
                  <a:cubicBezTo>
                    <a:pt x="36239" y="3286"/>
                    <a:pt x="37343" y="5899"/>
                    <a:pt x="39110" y="5899"/>
                  </a:cubicBezTo>
                  <a:cubicBezTo>
                    <a:pt x="39487" y="5899"/>
                    <a:pt x="39895" y="5780"/>
                    <a:pt x="40342" y="5498"/>
                  </a:cubicBezTo>
                  <a:cubicBezTo>
                    <a:pt x="41965" y="4487"/>
                    <a:pt x="42735" y="999"/>
                    <a:pt x="44943" y="999"/>
                  </a:cubicBezTo>
                  <a:cubicBezTo>
                    <a:pt x="45213" y="999"/>
                    <a:pt x="45505" y="1051"/>
                    <a:pt x="45823" y="1167"/>
                  </a:cubicBezTo>
                  <a:cubicBezTo>
                    <a:pt x="47914" y="1944"/>
                    <a:pt x="48572" y="4677"/>
                    <a:pt x="50603" y="5618"/>
                  </a:cubicBezTo>
                  <a:cubicBezTo>
                    <a:pt x="51141" y="5859"/>
                    <a:pt x="51667" y="5964"/>
                    <a:pt x="52177" y="5964"/>
                  </a:cubicBezTo>
                  <a:cubicBezTo>
                    <a:pt x="54259" y="5964"/>
                    <a:pt x="56082" y="4205"/>
                    <a:pt x="57414" y="2705"/>
                  </a:cubicBezTo>
                  <a:cubicBezTo>
                    <a:pt x="57746" y="2304"/>
                    <a:pt x="57393" y="1780"/>
                    <a:pt x="57021" y="1780"/>
                  </a:cubicBezTo>
                  <a:cubicBezTo>
                    <a:pt x="56909" y="1780"/>
                    <a:pt x="56794" y="1829"/>
                    <a:pt x="56697" y="1944"/>
                  </a:cubicBezTo>
                  <a:cubicBezTo>
                    <a:pt x="55477" y="3299"/>
                    <a:pt x="53828" y="4858"/>
                    <a:pt x="52125" y="4858"/>
                  </a:cubicBezTo>
                  <a:cubicBezTo>
                    <a:pt x="51388" y="4858"/>
                    <a:pt x="50642" y="4566"/>
                    <a:pt x="49916" y="3840"/>
                  </a:cubicBezTo>
                  <a:cubicBezTo>
                    <a:pt x="48721" y="2645"/>
                    <a:pt x="47914" y="913"/>
                    <a:pt x="46286" y="241"/>
                  </a:cubicBezTo>
                  <a:cubicBezTo>
                    <a:pt x="45889" y="75"/>
                    <a:pt x="45499" y="1"/>
                    <a:pt x="451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7" name="Google Shape;487;p27"/>
            <p:cNvGrpSpPr/>
            <p:nvPr/>
          </p:nvGrpSpPr>
          <p:grpSpPr>
            <a:xfrm rot="-736850">
              <a:off x="3266453" y="3370872"/>
              <a:ext cx="152911" cy="248781"/>
              <a:chOff x="3261113" y="3350958"/>
              <a:chExt cx="152914" cy="248785"/>
            </a:xfrm>
          </p:grpSpPr>
          <p:sp>
            <p:nvSpPr>
              <p:cNvPr id="488" name="Google Shape;488;p27"/>
              <p:cNvSpPr/>
              <p:nvPr/>
            </p:nvSpPr>
            <p:spPr>
              <a:xfrm rot="-3408971">
                <a:off x="3319815" y="3328688"/>
                <a:ext cx="32027" cy="157604"/>
              </a:xfrm>
              <a:custGeom>
                <a:rect b="b" l="l" r="r" t="t"/>
                <a:pathLst>
                  <a:path extrusionOk="0" h="6304" w="2633">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27"/>
              <p:cNvSpPr/>
              <p:nvPr/>
            </p:nvSpPr>
            <p:spPr>
              <a:xfrm rot="1840256">
                <a:off x="3344041" y="3444989"/>
                <a:ext cx="32028" cy="157609"/>
              </a:xfrm>
              <a:custGeom>
                <a:rect b="b" l="l" r="r" t="t"/>
                <a:pathLst>
                  <a:path extrusionOk="0" h="6304" w="2633">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90" name="Google Shape;490;p27"/>
          <p:cNvGrpSpPr/>
          <p:nvPr/>
        </p:nvGrpSpPr>
        <p:grpSpPr>
          <a:xfrm>
            <a:off x="2899612" y="2536082"/>
            <a:ext cx="1369815" cy="291136"/>
            <a:chOff x="3889462" y="3360407"/>
            <a:chExt cx="1369815" cy="291136"/>
          </a:xfrm>
        </p:grpSpPr>
        <p:sp>
          <p:nvSpPr>
            <p:cNvPr id="491" name="Google Shape;491;p27"/>
            <p:cNvSpPr/>
            <p:nvPr/>
          </p:nvSpPr>
          <p:spPr>
            <a:xfrm>
              <a:off x="3889462" y="3374575"/>
              <a:ext cx="1369776" cy="149450"/>
            </a:xfrm>
            <a:custGeom>
              <a:rect b="b" l="l" r="r" t="t"/>
              <a:pathLst>
                <a:path extrusionOk="0" h="5978" w="57223">
                  <a:moveTo>
                    <a:pt x="14902" y="0"/>
                  </a:moveTo>
                  <a:cubicBezTo>
                    <a:pt x="13682" y="0"/>
                    <a:pt x="12468" y="771"/>
                    <a:pt x="11471" y="1711"/>
                  </a:cubicBezTo>
                  <a:cubicBezTo>
                    <a:pt x="10621" y="2524"/>
                    <a:pt x="9340" y="4050"/>
                    <a:pt x="7990" y="4050"/>
                  </a:cubicBezTo>
                  <a:cubicBezTo>
                    <a:pt x="7728" y="4050"/>
                    <a:pt x="7464" y="3992"/>
                    <a:pt x="7200" y="3861"/>
                  </a:cubicBezTo>
                  <a:cubicBezTo>
                    <a:pt x="6020" y="3279"/>
                    <a:pt x="5900" y="1576"/>
                    <a:pt x="4810" y="814"/>
                  </a:cubicBezTo>
                  <a:cubicBezTo>
                    <a:pt x="4354" y="496"/>
                    <a:pt x="3808" y="345"/>
                    <a:pt x="3258" y="345"/>
                  </a:cubicBezTo>
                  <a:cubicBezTo>
                    <a:pt x="2620" y="345"/>
                    <a:pt x="1978" y="549"/>
                    <a:pt x="1464" y="934"/>
                  </a:cubicBezTo>
                  <a:cubicBezTo>
                    <a:pt x="389" y="1725"/>
                    <a:pt x="1" y="3100"/>
                    <a:pt x="90" y="4384"/>
                  </a:cubicBezTo>
                  <a:cubicBezTo>
                    <a:pt x="120" y="4713"/>
                    <a:pt x="385" y="4877"/>
                    <a:pt x="636" y="4877"/>
                  </a:cubicBezTo>
                  <a:cubicBezTo>
                    <a:pt x="886" y="4877"/>
                    <a:pt x="1121" y="4713"/>
                    <a:pt x="1091" y="4384"/>
                  </a:cubicBezTo>
                  <a:cubicBezTo>
                    <a:pt x="987" y="3075"/>
                    <a:pt x="1727" y="1327"/>
                    <a:pt x="3145" y="1327"/>
                  </a:cubicBezTo>
                  <a:cubicBezTo>
                    <a:pt x="3361" y="1327"/>
                    <a:pt x="3592" y="1368"/>
                    <a:pt x="3839" y="1457"/>
                  </a:cubicBezTo>
                  <a:cubicBezTo>
                    <a:pt x="5019" y="1875"/>
                    <a:pt x="5243" y="3473"/>
                    <a:pt x="6080" y="4294"/>
                  </a:cubicBezTo>
                  <a:cubicBezTo>
                    <a:pt x="6619" y="4820"/>
                    <a:pt x="7218" y="5031"/>
                    <a:pt x="7829" y="5031"/>
                  </a:cubicBezTo>
                  <a:cubicBezTo>
                    <a:pt x="9230" y="5031"/>
                    <a:pt x="10694" y="3922"/>
                    <a:pt x="11651" y="2965"/>
                  </a:cubicBezTo>
                  <a:cubicBezTo>
                    <a:pt x="12445" y="2159"/>
                    <a:pt x="13568" y="948"/>
                    <a:pt x="14797" y="948"/>
                  </a:cubicBezTo>
                  <a:cubicBezTo>
                    <a:pt x="15024" y="948"/>
                    <a:pt x="15256" y="990"/>
                    <a:pt x="15489" y="1083"/>
                  </a:cubicBezTo>
                  <a:cubicBezTo>
                    <a:pt x="16400" y="1427"/>
                    <a:pt x="16968" y="2427"/>
                    <a:pt x="17550" y="3174"/>
                  </a:cubicBezTo>
                  <a:cubicBezTo>
                    <a:pt x="18348" y="4187"/>
                    <a:pt x="19310" y="4823"/>
                    <a:pt x="20359" y="4823"/>
                  </a:cubicBezTo>
                  <a:cubicBezTo>
                    <a:pt x="20981" y="4823"/>
                    <a:pt x="21633" y="4600"/>
                    <a:pt x="22300" y="4100"/>
                  </a:cubicBezTo>
                  <a:cubicBezTo>
                    <a:pt x="23271" y="3368"/>
                    <a:pt x="24003" y="2353"/>
                    <a:pt x="25063" y="1740"/>
                  </a:cubicBezTo>
                  <a:cubicBezTo>
                    <a:pt x="25635" y="1424"/>
                    <a:pt x="26277" y="1235"/>
                    <a:pt x="26897" y="1235"/>
                  </a:cubicBezTo>
                  <a:cubicBezTo>
                    <a:pt x="27653" y="1235"/>
                    <a:pt x="28376" y="1516"/>
                    <a:pt x="28901" y="2188"/>
                  </a:cubicBezTo>
                  <a:cubicBezTo>
                    <a:pt x="29544" y="3040"/>
                    <a:pt x="29887" y="4085"/>
                    <a:pt x="30724" y="4772"/>
                  </a:cubicBezTo>
                  <a:cubicBezTo>
                    <a:pt x="31229" y="5192"/>
                    <a:pt x="31820" y="5386"/>
                    <a:pt x="32426" y="5386"/>
                  </a:cubicBezTo>
                  <a:cubicBezTo>
                    <a:pt x="32769" y="5386"/>
                    <a:pt x="33117" y="5324"/>
                    <a:pt x="33457" y="5206"/>
                  </a:cubicBezTo>
                  <a:cubicBezTo>
                    <a:pt x="34607" y="4787"/>
                    <a:pt x="35443" y="3876"/>
                    <a:pt x="36295" y="3025"/>
                  </a:cubicBezTo>
                  <a:cubicBezTo>
                    <a:pt x="36993" y="2305"/>
                    <a:pt x="37962" y="1487"/>
                    <a:pt x="38941" y="1487"/>
                  </a:cubicBezTo>
                  <a:cubicBezTo>
                    <a:pt x="39343" y="1487"/>
                    <a:pt x="39746" y="1625"/>
                    <a:pt x="40133" y="1964"/>
                  </a:cubicBezTo>
                  <a:cubicBezTo>
                    <a:pt x="41388" y="3070"/>
                    <a:pt x="41716" y="5101"/>
                    <a:pt x="43389" y="5773"/>
                  </a:cubicBezTo>
                  <a:cubicBezTo>
                    <a:pt x="43744" y="5915"/>
                    <a:pt x="44068" y="5978"/>
                    <a:pt x="44366" y="5978"/>
                  </a:cubicBezTo>
                  <a:cubicBezTo>
                    <a:pt x="46681" y="5978"/>
                    <a:pt x="47498" y="2198"/>
                    <a:pt x="49827" y="2039"/>
                  </a:cubicBezTo>
                  <a:cubicBezTo>
                    <a:pt x="49885" y="2036"/>
                    <a:pt x="49944" y="2034"/>
                    <a:pt x="50001" y="2034"/>
                  </a:cubicBezTo>
                  <a:cubicBezTo>
                    <a:pt x="51592" y="2034"/>
                    <a:pt x="52863" y="3202"/>
                    <a:pt x="53799" y="4384"/>
                  </a:cubicBezTo>
                  <a:cubicBezTo>
                    <a:pt x="54351" y="5057"/>
                    <a:pt x="55057" y="5615"/>
                    <a:pt x="55851" y="5615"/>
                  </a:cubicBezTo>
                  <a:cubicBezTo>
                    <a:pt x="56133" y="5615"/>
                    <a:pt x="56426" y="5545"/>
                    <a:pt x="56727" y="5385"/>
                  </a:cubicBezTo>
                  <a:cubicBezTo>
                    <a:pt x="57222" y="5131"/>
                    <a:pt x="56918" y="4466"/>
                    <a:pt x="56476" y="4466"/>
                  </a:cubicBezTo>
                  <a:cubicBezTo>
                    <a:pt x="56398" y="4466"/>
                    <a:pt x="56317" y="4487"/>
                    <a:pt x="56234" y="4533"/>
                  </a:cubicBezTo>
                  <a:cubicBezTo>
                    <a:pt x="56092" y="4607"/>
                    <a:pt x="55955" y="4639"/>
                    <a:pt x="55823" y="4639"/>
                  </a:cubicBezTo>
                  <a:cubicBezTo>
                    <a:pt x="55094" y="4639"/>
                    <a:pt x="54518" y="3657"/>
                    <a:pt x="54113" y="3189"/>
                  </a:cubicBezTo>
                  <a:cubicBezTo>
                    <a:pt x="53725" y="2741"/>
                    <a:pt x="53277" y="2323"/>
                    <a:pt x="52799" y="2009"/>
                  </a:cubicBezTo>
                  <a:cubicBezTo>
                    <a:pt x="51984" y="1466"/>
                    <a:pt x="51013" y="1069"/>
                    <a:pt x="50011" y="1069"/>
                  </a:cubicBezTo>
                  <a:cubicBezTo>
                    <a:pt x="49855" y="1069"/>
                    <a:pt x="49699" y="1078"/>
                    <a:pt x="49543" y="1098"/>
                  </a:cubicBezTo>
                  <a:cubicBezTo>
                    <a:pt x="48333" y="1248"/>
                    <a:pt x="47497" y="2024"/>
                    <a:pt x="46780" y="2950"/>
                  </a:cubicBezTo>
                  <a:cubicBezTo>
                    <a:pt x="46190" y="3717"/>
                    <a:pt x="45302" y="4967"/>
                    <a:pt x="44264" y="4967"/>
                  </a:cubicBezTo>
                  <a:cubicBezTo>
                    <a:pt x="43987" y="4967"/>
                    <a:pt x="43700" y="4878"/>
                    <a:pt x="43404" y="4668"/>
                  </a:cubicBezTo>
                  <a:cubicBezTo>
                    <a:pt x="41940" y="3607"/>
                    <a:pt x="41716" y="1412"/>
                    <a:pt x="39924" y="680"/>
                  </a:cubicBezTo>
                  <a:cubicBezTo>
                    <a:pt x="39550" y="528"/>
                    <a:pt x="39196" y="461"/>
                    <a:pt x="38858" y="461"/>
                  </a:cubicBezTo>
                  <a:cubicBezTo>
                    <a:pt x="36807" y="461"/>
                    <a:pt x="35359" y="2938"/>
                    <a:pt x="33756" y="3951"/>
                  </a:cubicBezTo>
                  <a:cubicBezTo>
                    <a:pt x="33337" y="4210"/>
                    <a:pt x="32862" y="4390"/>
                    <a:pt x="32394" y="4390"/>
                  </a:cubicBezTo>
                  <a:cubicBezTo>
                    <a:pt x="32027" y="4390"/>
                    <a:pt x="31664" y="4280"/>
                    <a:pt x="31336" y="4011"/>
                  </a:cubicBezTo>
                  <a:cubicBezTo>
                    <a:pt x="30888" y="3637"/>
                    <a:pt x="30634" y="3100"/>
                    <a:pt x="30350" y="2607"/>
                  </a:cubicBezTo>
                  <a:cubicBezTo>
                    <a:pt x="29828" y="1725"/>
                    <a:pt x="29275" y="874"/>
                    <a:pt x="28274" y="486"/>
                  </a:cubicBezTo>
                  <a:cubicBezTo>
                    <a:pt x="27802" y="292"/>
                    <a:pt x="27348" y="206"/>
                    <a:pt x="26912" y="206"/>
                  </a:cubicBezTo>
                  <a:cubicBezTo>
                    <a:pt x="25102" y="206"/>
                    <a:pt x="23594" y="1672"/>
                    <a:pt x="22270" y="2876"/>
                  </a:cubicBezTo>
                  <a:cubicBezTo>
                    <a:pt x="21643" y="3432"/>
                    <a:pt x="20958" y="3837"/>
                    <a:pt x="20271" y="3837"/>
                  </a:cubicBezTo>
                  <a:cubicBezTo>
                    <a:pt x="19797" y="3837"/>
                    <a:pt x="19322" y="3644"/>
                    <a:pt x="18865" y="3174"/>
                  </a:cubicBezTo>
                  <a:cubicBezTo>
                    <a:pt x="18178" y="2457"/>
                    <a:pt x="17715" y="1546"/>
                    <a:pt x="16968" y="874"/>
                  </a:cubicBezTo>
                  <a:cubicBezTo>
                    <a:pt x="16304" y="254"/>
                    <a:pt x="15602" y="0"/>
                    <a:pt x="149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2" name="Google Shape;492;p27"/>
            <p:cNvGrpSpPr/>
            <p:nvPr/>
          </p:nvGrpSpPr>
          <p:grpSpPr>
            <a:xfrm>
              <a:off x="5151254" y="3360407"/>
              <a:ext cx="108023" cy="291136"/>
              <a:chOff x="3306004" y="3308607"/>
              <a:chExt cx="108023" cy="291136"/>
            </a:xfrm>
          </p:grpSpPr>
          <p:sp>
            <p:nvSpPr>
              <p:cNvPr id="493" name="Google Shape;493;p27"/>
              <p:cNvSpPr/>
              <p:nvPr/>
            </p:nvSpPr>
            <p:spPr>
              <a:xfrm rot="-1788988">
                <a:off x="3343067" y="3306137"/>
                <a:ext cx="32024" cy="157605"/>
              </a:xfrm>
              <a:custGeom>
                <a:rect b="b" l="l" r="r" t="t"/>
                <a:pathLst>
                  <a:path extrusionOk="0" h="6304" w="2633">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27"/>
              <p:cNvSpPr/>
              <p:nvPr/>
            </p:nvSpPr>
            <p:spPr>
              <a:xfrm rot="1840256">
                <a:off x="3344041" y="3444989"/>
                <a:ext cx="32028" cy="157609"/>
              </a:xfrm>
              <a:custGeom>
                <a:rect b="b" l="l" r="r" t="t"/>
                <a:pathLst>
                  <a:path extrusionOk="0" h="6304" w="2633">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95" name="Google Shape;495;p27"/>
          <p:cNvGrpSpPr/>
          <p:nvPr/>
        </p:nvGrpSpPr>
        <p:grpSpPr>
          <a:xfrm>
            <a:off x="4748300" y="2550235"/>
            <a:ext cx="1380602" cy="258508"/>
            <a:chOff x="5738150" y="3374560"/>
            <a:chExt cx="1380602" cy="258508"/>
          </a:xfrm>
        </p:grpSpPr>
        <p:sp>
          <p:nvSpPr>
            <p:cNvPr id="496" name="Google Shape;496;p27"/>
            <p:cNvSpPr/>
            <p:nvPr/>
          </p:nvSpPr>
          <p:spPr>
            <a:xfrm>
              <a:off x="5738150" y="3402775"/>
              <a:ext cx="1380575" cy="129775"/>
            </a:xfrm>
            <a:custGeom>
              <a:rect b="b" l="l" r="r" t="t"/>
              <a:pathLst>
                <a:path extrusionOk="0" h="5191" w="55223">
                  <a:moveTo>
                    <a:pt x="35269" y="1"/>
                  </a:moveTo>
                  <a:cubicBezTo>
                    <a:pt x="34449" y="1"/>
                    <a:pt x="33609" y="314"/>
                    <a:pt x="32814" y="915"/>
                  </a:cubicBezTo>
                  <a:cubicBezTo>
                    <a:pt x="31579" y="1861"/>
                    <a:pt x="29818" y="4220"/>
                    <a:pt x="28232" y="4220"/>
                  </a:cubicBezTo>
                  <a:cubicBezTo>
                    <a:pt x="27613" y="4220"/>
                    <a:pt x="27021" y="3860"/>
                    <a:pt x="26497" y="2917"/>
                  </a:cubicBezTo>
                  <a:cubicBezTo>
                    <a:pt x="25670" y="1444"/>
                    <a:pt x="24263" y="452"/>
                    <a:pt x="22622" y="452"/>
                  </a:cubicBezTo>
                  <a:cubicBezTo>
                    <a:pt x="22366" y="452"/>
                    <a:pt x="22103" y="476"/>
                    <a:pt x="21837" y="527"/>
                  </a:cubicBezTo>
                  <a:cubicBezTo>
                    <a:pt x="20836" y="706"/>
                    <a:pt x="20044" y="1333"/>
                    <a:pt x="19298" y="1961"/>
                  </a:cubicBezTo>
                  <a:cubicBezTo>
                    <a:pt x="18495" y="2649"/>
                    <a:pt x="17499" y="3601"/>
                    <a:pt x="16424" y="3601"/>
                  </a:cubicBezTo>
                  <a:cubicBezTo>
                    <a:pt x="16099" y="3601"/>
                    <a:pt x="15766" y="3513"/>
                    <a:pt x="15429" y="3305"/>
                  </a:cubicBezTo>
                  <a:cubicBezTo>
                    <a:pt x="14243" y="2560"/>
                    <a:pt x="13377" y="963"/>
                    <a:pt x="11947" y="963"/>
                  </a:cubicBezTo>
                  <a:cubicBezTo>
                    <a:pt x="11685" y="963"/>
                    <a:pt x="11404" y="1017"/>
                    <a:pt x="11098" y="1139"/>
                  </a:cubicBezTo>
                  <a:cubicBezTo>
                    <a:pt x="10157" y="1513"/>
                    <a:pt x="9604" y="2409"/>
                    <a:pt x="8902" y="3081"/>
                  </a:cubicBezTo>
                  <a:cubicBezTo>
                    <a:pt x="8372" y="3597"/>
                    <a:pt x="7864" y="3801"/>
                    <a:pt x="7375" y="3801"/>
                  </a:cubicBezTo>
                  <a:cubicBezTo>
                    <a:pt x="6390" y="3801"/>
                    <a:pt x="5479" y="2973"/>
                    <a:pt x="4601" y="2185"/>
                  </a:cubicBezTo>
                  <a:cubicBezTo>
                    <a:pt x="3897" y="1557"/>
                    <a:pt x="3039" y="952"/>
                    <a:pt x="2093" y="952"/>
                  </a:cubicBezTo>
                  <a:cubicBezTo>
                    <a:pt x="1935" y="952"/>
                    <a:pt x="1776" y="969"/>
                    <a:pt x="1614" y="1005"/>
                  </a:cubicBezTo>
                  <a:cubicBezTo>
                    <a:pt x="688" y="1214"/>
                    <a:pt x="1" y="1976"/>
                    <a:pt x="15" y="2932"/>
                  </a:cubicBezTo>
                  <a:cubicBezTo>
                    <a:pt x="15" y="3260"/>
                    <a:pt x="273" y="3425"/>
                    <a:pt x="529" y="3425"/>
                  </a:cubicBezTo>
                  <a:cubicBezTo>
                    <a:pt x="785" y="3425"/>
                    <a:pt x="1039" y="3260"/>
                    <a:pt x="1031" y="2932"/>
                  </a:cubicBezTo>
                  <a:cubicBezTo>
                    <a:pt x="1023" y="2242"/>
                    <a:pt x="1485" y="2006"/>
                    <a:pt x="2013" y="2006"/>
                  </a:cubicBezTo>
                  <a:cubicBezTo>
                    <a:pt x="2435" y="2006"/>
                    <a:pt x="2898" y="2157"/>
                    <a:pt x="3197" y="2349"/>
                  </a:cubicBezTo>
                  <a:cubicBezTo>
                    <a:pt x="3720" y="2693"/>
                    <a:pt x="4123" y="3156"/>
                    <a:pt x="4601" y="3559"/>
                  </a:cubicBezTo>
                  <a:cubicBezTo>
                    <a:pt x="5367" y="4270"/>
                    <a:pt x="6208" y="4843"/>
                    <a:pt x="7261" y="4843"/>
                  </a:cubicBezTo>
                  <a:cubicBezTo>
                    <a:pt x="7358" y="4843"/>
                    <a:pt x="7457" y="4839"/>
                    <a:pt x="7558" y="4828"/>
                  </a:cubicBezTo>
                  <a:cubicBezTo>
                    <a:pt x="8424" y="4754"/>
                    <a:pt x="9111" y="4291"/>
                    <a:pt x="9709" y="3693"/>
                  </a:cubicBezTo>
                  <a:cubicBezTo>
                    <a:pt x="10324" y="3078"/>
                    <a:pt x="10990" y="1961"/>
                    <a:pt x="11958" y="1961"/>
                  </a:cubicBezTo>
                  <a:cubicBezTo>
                    <a:pt x="12047" y="1961"/>
                    <a:pt x="12139" y="1971"/>
                    <a:pt x="12233" y="1991"/>
                  </a:cubicBezTo>
                  <a:cubicBezTo>
                    <a:pt x="13129" y="2185"/>
                    <a:pt x="13786" y="3230"/>
                    <a:pt x="14429" y="3783"/>
                  </a:cubicBezTo>
                  <a:cubicBezTo>
                    <a:pt x="15028" y="4280"/>
                    <a:pt x="15671" y="4604"/>
                    <a:pt x="16414" y="4604"/>
                  </a:cubicBezTo>
                  <a:cubicBezTo>
                    <a:pt x="16541" y="4604"/>
                    <a:pt x="16670" y="4594"/>
                    <a:pt x="16803" y="4575"/>
                  </a:cubicBezTo>
                  <a:cubicBezTo>
                    <a:pt x="19140" y="4282"/>
                    <a:pt x="20249" y="1434"/>
                    <a:pt x="22629" y="1434"/>
                  </a:cubicBezTo>
                  <a:cubicBezTo>
                    <a:pt x="22683" y="1434"/>
                    <a:pt x="22737" y="1435"/>
                    <a:pt x="22793" y="1438"/>
                  </a:cubicBezTo>
                  <a:cubicBezTo>
                    <a:pt x="24107" y="1513"/>
                    <a:pt x="25033" y="2274"/>
                    <a:pt x="25660" y="3380"/>
                  </a:cubicBezTo>
                  <a:cubicBezTo>
                    <a:pt x="26108" y="4186"/>
                    <a:pt x="26601" y="4873"/>
                    <a:pt x="27557" y="5097"/>
                  </a:cubicBezTo>
                  <a:cubicBezTo>
                    <a:pt x="27822" y="5161"/>
                    <a:pt x="28077" y="5190"/>
                    <a:pt x="28322" y="5190"/>
                  </a:cubicBezTo>
                  <a:cubicBezTo>
                    <a:pt x="30207" y="5190"/>
                    <a:pt x="31544" y="3457"/>
                    <a:pt x="32800" y="2215"/>
                  </a:cubicBezTo>
                  <a:cubicBezTo>
                    <a:pt x="33493" y="1566"/>
                    <a:pt x="34397" y="908"/>
                    <a:pt x="35340" y="908"/>
                  </a:cubicBezTo>
                  <a:cubicBezTo>
                    <a:pt x="35656" y="908"/>
                    <a:pt x="35976" y="982"/>
                    <a:pt x="36295" y="1154"/>
                  </a:cubicBezTo>
                  <a:cubicBezTo>
                    <a:pt x="37161" y="1617"/>
                    <a:pt x="37713" y="2543"/>
                    <a:pt x="38371" y="3245"/>
                  </a:cubicBezTo>
                  <a:cubicBezTo>
                    <a:pt x="39140" y="4059"/>
                    <a:pt x="40029" y="4523"/>
                    <a:pt x="40969" y="4523"/>
                  </a:cubicBezTo>
                  <a:cubicBezTo>
                    <a:pt x="41582" y="4523"/>
                    <a:pt x="42215" y="4326"/>
                    <a:pt x="42851" y="3902"/>
                  </a:cubicBezTo>
                  <a:cubicBezTo>
                    <a:pt x="44016" y="3111"/>
                    <a:pt x="44868" y="1722"/>
                    <a:pt x="46257" y="1274"/>
                  </a:cubicBezTo>
                  <a:cubicBezTo>
                    <a:pt x="46473" y="1202"/>
                    <a:pt x="46670" y="1170"/>
                    <a:pt x="46853" y="1170"/>
                  </a:cubicBezTo>
                  <a:cubicBezTo>
                    <a:pt x="48012" y="1170"/>
                    <a:pt x="48574" y="2458"/>
                    <a:pt x="49348" y="3245"/>
                  </a:cubicBezTo>
                  <a:cubicBezTo>
                    <a:pt x="50095" y="4014"/>
                    <a:pt x="51091" y="4388"/>
                    <a:pt x="52089" y="4388"/>
                  </a:cubicBezTo>
                  <a:cubicBezTo>
                    <a:pt x="53107" y="4388"/>
                    <a:pt x="54128" y="3999"/>
                    <a:pt x="54890" y="3245"/>
                  </a:cubicBezTo>
                  <a:cubicBezTo>
                    <a:pt x="55222" y="2947"/>
                    <a:pt x="54885" y="2446"/>
                    <a:pt x="54495" y="2446"/>
                  </a:cubicBezTo>
                  <a:cubicBezTo>
                    <a:pt x="54377" y="2446"/>
                    <a:pt x="54254" y="2492"/>
                    <a:pt x="54143" y="2603"/>
                  </a:cubicBezTo>
                  <a:cubicBezTo>
                    <a:pt x="53587" y="3149"/>
                    <a:pt x="52823" y="3455"/>
                    <a:pt x="52051" y="3455"/>
                  </a:cubicBezTo>
                  <a:cubicBezTo>
                    <a:pt x="51619" y="3455"/>
                    <a:pt x="51184" y="3359"/>
                    <a:pt x="50782" y="3156"/>
                  </a:cubicBezTo>
                  <a:cubicBezTo>
                    <a:pt x="49722" y="2633"/>
                    <a:pt x="49319" y="1408"/>
                    <a:pt x="48378" y="706"/>
                  </a:cubicBezTo>
                  <a:cubicBezTo>
                    <a:pt x="47873" y="343"/>
                    <a:pt x="47372" y="193"/>
                    <a:pt x="46883" y="193"/>
                  </a:cubicBezTo>
                  <a:cubicBezTo>
                    <a:pt x="45502" y="193"/>
                    <a:pt x="44213" y="1386"/>
                    <a:pt x="43210" y="2334"/>
                  </a:cubicBezTo>
                  <a:cubicBezTo>
                    <a:pt x="42530" y="2960"/>
                    <a:pt x="41709" y="3587"/>
                    <a:pt x="40844" y="3587"/>
                  </a:cubicBezTo>
                  <a:cubicBezTo>
                    <a:pt x="40512" y="3587"/>
                    <a:pt x="40174" y="3495"/>
                    <a:pt x="39834" y="3275"/>
                  </a:cubicBezTo>
                  <a:cubicBezTo>
                    <a:pt x="39013" y="2723"/>
                    <a:pt x="38490" y="1826"/>
                    <a:pt x="37788" y="1139"/>
                  </a:cubicBezTo>
                  <a:cubicBezTo>
                    <a:pt x="37026" y="370"/>
                    <a:pt x="36159" y="1"/>
                    <a:pt x="352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7" name="Google Shape;497;p27"/>
            <p:cNvGrpSpPr/>
            <p:nvPr/>
          </p:nvGrpSpPr>
          <p:grpSpPr>
            <a:xfrm>
              <a:off x="6976779" y="3374560"/>
              <a:ext cx="141974" cy="258508"/>
              <a:chOff x="3272054" y="3341235"/>
              <a:chExt cx="141974" cy="258508"/>
            </a:xfrm>
          </p:grpSpPr>
          <p:sp>
            <p:nvSpPr>
              <p:cNvPr id="498" name="Google Shape;498;p27"/>
              <p:cNvSpPr/>
              <p:nvPr/>
            </p:nvSpPr>
            <p:spPr>
              <a:xfrm rot="-2922529">
                <a:off x="3325819" y="3326462"/>
                <a:ext cx="32020" cy="157608"/>
              </a:xfrm>
              <a:custGeom>
                <a:rect b="b" l="l" r="r" t="t"/>
                <a:pathLst>
                  <a:path extrusionOk="0" h="6304" w="2633">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7"/>
              <p:cNvSpPr/>
              <p:nvPr/>
            </p:nvSpPr>
            <p:spPr>
              <a:xfrm rot="1840256">
                <a:off x="3344041" y="3444989"/>
                <a:ext cx="32028" cy="157609"/>
              </a:xfrm>
              <a:custGeom>
                <a:rect b="b" l="l" r="r" t="t"/>
                <a:pathLst>
                  <a:path extrusionOk="0" h="6304" w="2633">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00" name="Google Shape;500;p27"/>
          <p:cNvSpPr/>
          <p:nvPr/>
        </p:nvSpPr>
        <p:spPr>
          <a:xfrm flipH="1" rot="-10147910">
            <a:off x="7840839" y="2356778"/>
            <a:ext cx="690437" cy="572906"/>
          </a:xfrm>
          <a:custGeom>
            <a:rect b="b" l="l" r="r" t="t"/>
            <a:pathLst>
              <a:path extrusionOk="0" h="91933" w="110793">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27"/>
          <p:cNvSpPr txBox="1"/>
          <p:nvPr/>
        </p:nvSpPr>
        <p:spPr>
          <a:xfrm>
            <a:off x="7979929" y="2506225"/>
            <a:ext cx="400800" cy="258900"/>
          </a:xfrm>
          <a:prstGeom prst="rect">
            <a:avLst/>
          </a:prstGeom>
          <a:noFill/>
          <a:ln>
            <a:noFill/>
          </a:ln>
        </p:spPr>
        <p:txBody>
          <a:bodyPr anchorCtr="0" anchor="ctr" bIns="91425" lIns="0" spcFirstLastPara="1" rIns="0" wrap="square" tIns="0">
            <a:noAutofit/>
          </a:bodyPr>
          <a:lstStyle/>
          <a:p>
            <a:pPr indent="0" lvl="0" marL="12700" marR="0" rtl="0" algn="ctr">
              <a:lnSpc>
                <a:spcPct val="100000"/>
              </a:lnSpc>
              <a:spcBef>
                <a:spcPts val="800"/>
              </a:spcBef>
              <a:spcAft>
                <a:spcPts val="0"/>
              </a:spcAft>
              <a:buClr>
                <a:srgbClr val="000000"/>
              </a:buClr>
              <a:buSzPts val="2200"/>
              <a:buFont typeface="Arial"/>
              <a:buNone/>
            </a:pPr>
            <a:r>
              <a:rPr b="1" i="0" lang="en" sz="2200" u="none" cap="none" strike="noStrike">
                <a:solidFill>
                  <a:schemeClr val="dk2"/>
                </a:solidFill>
                <a:latin typeface="Gaegu"/>
                <a:ea typeface="Gaegu"/>
                <a:cs typeface="Gaegu"/>
                <a:sym typeface="Gaegu"/>
              </a:rPr>
              <a:t>0</a:t>
            </a:r>
            <a:r>
              <a:rPr b="1" lang="en" sz="2200">
                <a:solidFill>
                  <a:schemeClr val="dk2"/>
                </a:solidFill>
                <a:latin typeface="Gaegu"/>
                <a:ea typeface="Gaegu"/>
                <a:cs typeface="Gaegu"/>
                <a:sym typeface="Gaegu"/>
              </a:rPr>
              <a:t>5</a:t>
            </a:r>
            <a:endParaRPr b="1" i="0" sz="2200" u="none" cap="none" strike="noStrike">
              <a:solidFill>
                <a:schemeClr val="dk2"/>
              </a:solidFill>
              <a:latin typeface="Gaegu"/>
              <a:ea typeface="Gaegu"/>
              <a:cs typeface="Gaegu"/>
              <a:sym typeface="Gaegu"/>
            </a:endParaRPr>
          </a:p>
        </p:txBody>
      </p:sp>
      <p:grpSp>
        <p:nvGrpSpPr>
          <p:cNvPr id="502" name="Google Shape;502;p27"/>
          <p:cNvGrpSpPr/>
          <p:nvPr/>
        </p:nvGrpSpPr>
        <p:grpSpPr>
          <a:xfrm rot="-5400000">
            <a:off x="7991494" y="2403738"/>
            <a:ext cx="455825" cy="478975"/>
            <a:chOff x="5410375" y="3403938"/>
            <a:chExt cx="455825" cy="478975"/>
          </a:xfrm>
        </p:grpSpPr>
        <p:sp>
          <p:nvSpPr>
            <p:cNvPr id="503" name="Google Shape;503;p27"/>
            <p:cNvSpPr/>
            <p:nvPr/>
          </p:nvSpPr>
          <p:spPr>
            <a:xfrm>
              <a:off x="5487125" y="3782188"/>
              <a:ext cx="341125" cy="100725"/>
            </a:xfrm>
            <a:custGeom>
              <a:rect b="b" l="l" r="r" t="t"/>
              <a:pathLst>
                <a:path extrusionOk="0" h="4029" w="13645">
                  <a:moveTo>
                    <a:pt x="13645" y="0"/>
                  </a:moveTo>
                  <a:lnTo>
                    <a:pt x="13645" y="0"/>
                  </a:lnTo>
                  <a:cubicBezTo>
                    <a:pt x="13531" y="7"/>
                    <a:pt x="13416" y="17"/>
                    <a:pt x="13306" y="24"/>
                  </a:cubicBezTo>
                  <a:cubicBezTo>
                    <a:pt x="12571" y="942"/>
                    <a:pt x="11486" y="1895"/>
                    <a:pt x="9882" y="2737"/>
                  </a:cubicBezTo>
                  <a:cubicBezTo>
                    <a:pt x="8833" y="3291"/>
                    <a:pt x="7945" y="3603"/>
                    <a:pt x="7086" y="3725"/>
                  </a:cubicBezTo>
                  <a:cubicBezTo>
                    <a:pt x="6835" y="3759"/>
                    <a:pt x="6579" y="3776"/>
                    <a:pt x="6321" y="3776"/>
                  </a:cubicBezTo>
                  <a:cubicBezTo>
                    <a:pt x="4250" y="3776"/>
                    <a:pt x="2026" y="2683"/>
                    <a:pt x="343" y="800"/>
                  </a:cubicBezTo>
                  <a:cubicBezTo>
                    <a:pt x="229" y="797"/>
                    <a:pt x="115" y="793"/>
                    <a:pt x="1" y="786"/>
                  </a:cubicBezTo>
                  <a:lnTo>
                    <a:pt x="1" y="786"/>
                  </a:lnTo>
                  <a:cubicBezTo>
                    <a:pt x="36" y="827"/>
                    <a:pt x="70" y="873"/>
                    <a:pt x="105" y="911"/>
                  </a:cubicBezTo>
                  <a:cubicBezTo>
                    <a:pt x="1858" y="2903"/>
                    <a:pt x="4114" y="4029"/>
                    <a:pt x="6282" y="4029"/>
                  </a:cubicBezTo>
                  <a:cubicBezTo>
                    <a:pt x="6563" y="4029"/>
                    <a:pt x="6844" y="4012"/>
                    <a:pt x="7121" y="3974"/>
                  </a:cubicBezTo>
                  <a:cubicBezTo>
                    <a:pt x="8008" y="3849"/>
                    <a:pt x="8923" y="3527"/>
                    <a:pt x="9997" y="2962"/>
                  </a:cubicBezTo>
                  <a:cubicBezTo>
                    <a:pt x="11743" y="2044"/>
                    <a:pt x="12890" y="994"/>
                    <a:pt x="13645" y="0"/>
                  </a:cubicBez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27"/>
            <p:cNvSpPr/>
            <p:nvPr/>
          </p:nvSpPr>
          <p:spPr>
            <a:xfrm>
              <a:off x="5410375" y="3403938"/>
              <a:ext cx="455825" cy="391775"/>
            </a:xfrm>
            <a:custGeom>
              <a:rect b="b" l="l" r="r" t="t"/>
              <a:pathLst>
                <a:path extrusionOk="0" h="15671" w="18233">
                  <a:moveTo>
                    <a:pt x="8818" y="0"/>
                  </a:moveTo>
                  <a:cubicBezTo>
                    <a:pt x="7432" y="0"/>
                    <a:pt x="6054" y="353"/>
                    <a:pt x="4810" y="1052"/>
                  </a:cubicBezTo>
                  <a:cubicBezTo>
                    <a:pt x="2527" y="2331"/>
                    <a:pt x="957" y="4565"/>
                    <a:pt x="503" y="7181"/>
                  </a:cubicBezTo>
                  <a:cubicBezTo>
                    <a:pt x="1" y="10074"/>
                    <a:pt x="877" y="13207"/>
                    <a:pt x="2852" y="15656"/>
                  </a:cubicBezTo>
                  <a:cubicBezTo>
                    <a:pt x="2967" y="15660"/>
                    <a:pt x="3081" y="15666"/>
                    <a:pt x="3192" y="15671"/>
                  </a:cubicBezTo>
                  <a:cubicBezTo>
                    <a:pt x="1161" y="13252"/>
                    <a:pt x="250" y="10116"/>
                    <a:pt x="749" y="7226"/>
                  </a:cubicBezTo>
                  <a:cubicBezTo>
                    <a:pt x="1193" y="4683"/>
                    <a:pt x="2717" y="2511"/>
                    <a:pt x="4931" y="1270"/>
                  </a:cubicBezTo>
                  <a:cubicBezTo>
                    <a:pt x="6152" y="588"/>
                    <a:pt x="7472" y="242"/>
                    <a:pt x="8804" y="242"/>
                  </a:cubicBezTo>
                  <a:cubicBezTo>
                    <a:pt x="9797" y="242"/>
                    <a:pt x="10797" y="434"/>
                    <a:pt x="11770" y="820"/>
                  </a:cubicBezTo>
                  <a:cubicBezTo>
                    <a:pt x="13375" y="1454"/>
                    <a:pt x="14861" y="2590"/>
                    <a:pt x="16074" y="4098"/>
                  </a:cubicBezTo>
                  <a:cubicBezTo>
                    <a:pt x="16643" y="4805"/>
                    <a:pt x="17006" y="5422"/>
                    <a:pt x="17221" y="6041"/>
                  </a:cubicBezTo>
                  <a:cubicBezTo>
                    <a:pt x="17436" y="6655"/>
                    <a:pt x="17516" y="7320"/>
                    <a:pt x="17591" y="7964"/>
                  </a:cubicBezTo>
                  <a:cubicBezTo>
                    <a:pt x="17606" y="8086"/>
                    <a:pt x="17620" y="8211"/>
                    <a:pt x="17637" y="8332"/>
                  </a:cubicBezTo>
                  <a:cubicBezTo>
                    <a:pt x="17665" y="8547"/>
                    <a:pt x="17692" y="8761"/>
                    <a:pt x="17724" y="8976"/>
                  </a:cubicBezTo>
                  <a:cubicBezTo>
                    <a:pt x="17848" y="9870"/>
                    <a:pt x="17976" y="10795"/>
                    <a:pt x="17887" y="11696"/>
                  </a:cubicBezTo>
                  <a:cubicBezTo>
                    <a:pt x="17820" y="12344"/>
                    <a:pt x="17561" y="13560"/>
                    <a:pt x="16584" y="14887"/>
                  </a:cubicBezTo>
                  <a:cubicBezTo>
                    <a:pt x="16691" y="14876"/>
                    <a:pt x="16801" y="14870"/>
                    <a:pt x="16910" y="14863"/>
                  </a:cubicBezTo>
                  <a:cubicBezTo>
                    <a:pt x="17820" y="13553"/>
                    <a:pt x="18070" y="12368"/>
                    <a:pt x="18136" y="11721"/>
                  </a:cubicBezTo>
                  <a:cubicBezTo>
                    <a:pt x="18233" y="10788"/>
                    <a:pt x="18101" y="9850"/>
                    <a:pt x="17973" y="8942"/>
                  </a:cubicBezTo>
                  <a:cubicBezTo>
                    <a:pt x="17941" y="8727"/>
                    <a:pt x="17914" y="8512"/>
                    <a:pt x="17887" y="8300"/>
                  </a:cubicBezTo>
                  <a:cubicBezTo>
                    <a:pt x="17872" y="8179"/>
                    <a:pt x="17855" y="8054"/>
                    <a:pt x="17841" y="7933"/>
                  </a:cubicBezTo>
                  <a:cubicBezTo>
                    <a:pt x="17765" y="7275"/>
                    <a:pt x="17682" y="6596"/>
                    <a:pt x="17460" y="5958"/>
                  </a:cubicBezTo>
                  <a:cubicBezTo>
                    <a:pt x="17235" y="5310"/>
                    <a:pt x="16857" y="4669"/>
                    <a:pt x="16272" y="3941"/>
                  </a:cubicBezTo>
                  <a:cubicBezTo>
                    <a:pt x="15031" y="2396"/>
                    <a:pt x="13507" y="1236"/>
                    <a:pt x="11861" y="584"/>
                  </a:cubicBezTo>
                  <a:cubicBezTo>
                    <a:pt x="10876" y="194"/>
                    <a:pt x="9845" y="0"/>
                    <a:pt x="8818" y="0"/>
                  </a:cubicBez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5" name="Google Shape;505;p27"/>
          <p:cNvGrpSpPr/>
          <p:nvPr/>
        </p:nvGrpSpPr>
        <p:grpSpPr>
          <a:xfrm>
            <a:off x="6607775" y="2550235"/>
            <a:ext cx="1380602" cy="258515"/>
            <a:chOff x="5738150" y="3374560"/>
            <a:chExt cx="1380602" cy="258515"/>
          </a:xfrm>
        </p:grpSpPr>
        <p:sp>
          <p:nvSpPr>
            <p:cNvPr id="506" name="Google Shape;506;p27"/>
            <p:cNvSpPr/>
            <p:nvPr/>
          </p:nvSpPr>
          <p:spPr>
            <a:xfrm>
              <a:off x="5738150" y="3402775"/>
              <a:ext cx="1380575" cy="129775"/>
            </a:xfrm>
            <a:custGeom>
              <a:rect b="b" l="l" r="r" t="t"/>
              <a:pathLst>
                <a:path extrusionOk="0" h="5191" w="55223">
                  <a:moveTo>
                    <a:pt x="35269" y="1"/>
                  </a:moveTo>
                  <a:cubicBezTo>
                    <a:pt x="34449" y="1"/>
                    <a:pt x="33609" y="314"/>
                    <a:pt x="32814" y="915"/>
                  </a:cubicBezTo>
                  <a:cubicBezTo>
                    <a:pt x="31579" y="1861"/>
                    <a:pt x="29818" y="4220"/>
                    <a:pt x="28232" y="4220"/>
                  </a:cubicBezTo>
                  <a:cubicBezTo>
                    <a:pt x="27613" y="4220"/>
                    <a:pt x="27021" y="3860"/>
                    <a:pt x="26497" y="2917"/>
                  </a:cubicBezTo>
                  <a:cubicBezTo>
                    <a:pt x="25670" y="1444"/>
                    <a:pt x="24263" y="452"/>
                    <a:pt x="22622" y="452"/>
                  </a:cubicBezTo>
                  <a:cubicBezTo>
                    <a:pt x="22366" y="452"/>
                    <a:pt x="22103" y="476"/>
                    <a:pt x="21837" y="527"/>
                  </a:cubicBezTo>
                  <a:cubicBezTo>
                    <a:pt x="20836" y="706"/>
                    <a:pt x="20044" y="1333"/>
                    <a:pt x="19298" y="1961"/>
                  </a:cubicBezTo>
                  <a:cubicBezTo>
                    <a:pt x="18495" y="2649"/>
                    <a:pt x="17499" y="3601"/>
                    <a:pt x="16424" y="3601"/>
                  </a:cubicBezTo>
                  <a:cubicBezTo>
                    <a:pt x="16099" y="3601"/>
                    <a:pt x="15766" y="3513"/>
                    <a:pt x="15429" y="3305"/>
                  </a:cubicBezTo>
                  <a:cubicBezTo>
                    <a:pt x="14243" y="2560"/>
                    <a:pt x="13377" y="963"/>
                    <a:pt x="11947" y="963"/>
                  </a:cubicBezTo>
                  <a:cubicBezTo>
                    <a:pt x="11685" y="963"/>
                    <a:pt x="11404" y="1017"/>
                    <a:pt x="11098" y="1139"/>
                  </a:cubicBezTo>
                  <a:cubicBezTo>
                    <a:pt x="10157" y="1513"/>
                    <a:pt x="9604" y="2409"/>
                    <a:pt x="8902" y="3081"/>
                  </a:cubicBezTo>
                  <a:cubicBezTo>
                    <a:pt x="8372" y="3597"/>
                    <a:pt x="7864" y="3801"/>
                    <a:pt x="7375" y="3801"/>
                  </a:cubicBezTo>
                  <a:cubicBezTo>
                    <a:pt x="6390" y="3801"/>
                    <a:pt x="5479" y="2973"/>
                    <a:pt x="4601" y="2185"/>
                  </a:cubicBezTo>
                  <a:cubicBezTo>
                    <a:pt x="3897" y="1557"/>
                    <a:pt x="3039" y="952"/>
                    <a:pt x="2093" y="952"/>
                  </a:cubicBezTo>
                  <a:cubicBezTo>
                    <a:pt x="1935" y="952"/>
                    <a:pt x="1776" y="969"/>
                    <a:pt x="1614" y="1005"/>
                  </a:cubicBezTo>
                  <a:cubicBezTo>
                    <a:pt x="688" y="1214"/>
                    <a:pt x="1" y="1976"/>
                    <a:pt x="15" y="2932"/>
                  </a:cubicBezTo>
                  <a:cubicBezTo>
                    <a:pt x="15" y="3260"/>
                    <a:pt x="273" y="3425"/>
                    <a:pt x="529" y="3425"/>
                  </a:cubicBezTo>
                  <a:cubicBezTo>
                    <a:pt x="785" y="3425"/>
                    <a:pt x="1039" y="3260"/>
                    <a:pt x="1031" y="2932"/>
                  </a:cubicBezTo>
                  <a:cubicBezTo>
                    <a:pt x="1023" y="2242"/>
                    <a:pt x="1485" y="2006"/>
                    <a:pt x="2013" y="2006"/>
                  </a:cubicBezTo>
                  <a:cubicBezTo>
                    <a:pt x="2435" y="2006"/>
                    <a:pt x="2898" y="2157"/>
                    <a:pt x="3197" y="2349"/>
                  </a:cubicBezTo>
                  <a:cubicBezTo>
                    <a:pt x="3720" y="2693"/>
                    <a:pt x="4123" y="3156"/>
                    <a:pt x="4601" y="3559"/>
                  </a:cubicBezTo>
                  <a:cubicBezTo>
                    <a:pt x="5367" y="4270"/>
                    <a:pt x="6208" y="4843"/>
                    <a:pt x="7261" y="4843"/>
                  </a:cubicBezTo>
                  <a:cubicBezTo>
                    <a:pt x="7358" y="4843"/>
                    <a:pt x="7457" y="4839"/>
                    <a:pt x="7558" y="4828"/>
                  </a:cubicBezTo>
                  <a:cubicBezTo>
                    <a:pt x="8424" y="4754"/>
                    <a:pt x="9111" y="4291"/>
                    <a:pt x="9709" y="3693"/>
                  </a:cubicBezTo>
                  <a:cubicBezTo>
                    <a:pt x="10324" y="3078"/>
                    <a:pt x="10990" y="1961"/>
                    <a:pt x="11958" y="1961"/>
                  </a:cubicBezTo>
                  <a:cubicBezTo>
                    <a:pt x="12047" y="1961"/>
                    <a:pt x="12139" y="1971"/>
                    <a:pt x="12233" y="1991"/>
                  </a:cubicBezTo>
                  <a:cubicBezTo>
                    <a:pt x="13129" y="2185"/>
                    <a:pt x="13786" y="3230"/>
                    <a:pt x="14429" y="3783"/>
                  </a:cubicBezTo>
                  <a:cubicBezTo>
                    <a:pt x="15028" y="4280"/>
                    <a:pt x="15671" y="4604"/>
                    <a:pt x="16414" y="4604"/>
                  </a:cubicBezTo>
                  <a:cubicBezTo>
                    <a:pt x="16541" y="4604"/>
                    <a:pt x="16670" y="4594"/>
                    <a:pt x="16803" y="4575"/>
                  </a:cubicBezTo>
                  <a:cubicBezTo>
                    <a:pt x="19140" y="4282"/>
                    <a:pt x="20249" y="1434"/>
                    <a:pt x="22629" y="1434"/>
                  </a:cubicBezTo>
                  <a:cubicBezTo>
                    <a:pt x="22683" y="1434"/>
                    <a:pt x="22737" y="1435"/>
                    <a:pt x="22793" y="1438"/>
                  </a:cubicBezTo>
                  <a:cubicBezTo>
                    <a:pt x="24107" y="1513"/>
                    <a:pt x="25033" y="2274"/>
                    <a:pt x="25660" y="3380"/>
                  </a:cubicBezTo>
                  <a:cubicBezTo>
                    <a:pt x="26108" y="4186"/>
                    <a:pt x="26601" y="4873"/>
                    <a:pt x="27557" y="5097"/>
                  </a:cubicBezTo>
                  <a:cubicBezTo>
                    <a:pt x="27822" y="5161"/>
                    <a:pt x="28077" y="5190"/>
                    <a:pt x="28322" y="5190"/>
                  </a:cubicBezTo>
                  <a:cubicBezTo>
                    <a:pt x="30207" y="5190"/>
                    <a:pt x="31544" y="3457"/>
                    <a:pt x="32800" y="2215"/>
                  </a:cubicBezTo>
                  <a:cubicBezTo>
                    <a:pt x="33493" y="1566"/>
                    <a:pt x="34397" y="908"/>
                    <a:pt x="35340" y="908"/>
                  </a:cubicBezTo>
                  <a:cubicBezTo>
                    <a:pt x="35656" y="908"/>
                    <a:pt x="35976" y="982"/>
                    <a:pt x="36295" y="1154"/>
                  </a:cubicBezTo>
                  <a:cubicBezTo>
                    <a:pt x="37161" y="1617"/>
                    <a:pt x="37713" y="2543"/>
                    <a:pt x="38371" y="3245"/>
                  </a:cubicBezTo>
                  <a:cubicBezTo>
                    <a:pt x="39140" y="4059"/>
                    <a:pt x="40029" y="4523"/>
                    <a:pt x="40969" y="4523"/>
                  </a:cubicBezTo>
                  <a:cubicBezTo>
                    <a:pt x="41582" y="4523"/>
                    <a:pt x="42215" y="4326"/>
                    <a:pt x="42851" y="3902"/>
                  </a:cubicBezTo>
                  <a:cubicBezTo>
                    <a:pt x="44016" y="3111"/>
                    <a:pt x="44868" y="1722"/>
                    <a:pt x="46257" y="1274"/>
                  </a:cubicBezTo>
                  <a:cubicBezTo>
                    <a:pt x="46473" y="1202"/>
                    <a:pt x="46670" y="1170"/>
                    <a:pt x="46853" y="1170"/>
                  </a:cubicBezTo>
                  <a:cubicBezTo>
                    <a:pt x="48012" y="1170"/>
                    <a:pt x="48574" y="2458"/>
                    <a:pt x="49348" y="3245"/>
                  </a:cubicBezTo>
                  <a:cubicBezTo>
                    <a:pt x="50095" y="4014"/>
                    <a:pt x="51091" y="4388"/>
                    <a:pt x="52089" y="4388"/>
                  </a:cubicBezTo>
                  <a:cubicBezTo>
                    <a:pt x="53107" y="4388"/>
                    <a:pt x="54128" y="3999"/>
                    <a:pt x="54890" y="3245"/>
                  </a:cubicBezTo>
                  <a:cubicBezTo>
                    <a:pt x="55222" y="2947"/>
                    <a:pt x="54885" y="2446"/>
                    <a:pt x="54495" y="2446"/>
                  </a:cubicBezTo>
                  <a:cubicBezTo>
                    <a:pt x="54377" y="2446"/>
                    <a:pt x="54254" y="2492"/>
                    <a:pt x="54143" y="2603"/>
                  </a:cubicBezTo>
                  <a:cubicBezTo>
                    <a:pt x="53587" y="3149"/>
                    <a:pt x="52823" y="3455"/>
                    <a:pt x="52051" y="3455"/>
                  </a:cubicBezTo>
                  <a:cubicBezTo>
                    <a:pt x="51619" y="3455"/>
                    <a:pt x="51184" y="3359"/>
                    <a:pt x="50782" y="3156"/>
                  </a:cubicBezTo>
                  <a:cubicBezTo>
                    <a:pt x="49722" y="2633"/>
                    <a:pt x="49319" y="1408"/>
                    <a:pt x="48378" y="706"/>
                  </a:cubicBezTo>
                  <a:cubicBezTo>
                    <a:pt x="47873" y="343"/>
                    <a:pt x="47372" y="193"/>
                    <a:pt x="46883" y="193"/>
                  </a:cubicBezTo>
                  <a:cubicBezTo>
                    <a:pt x="45502" y="193"/>
                    <a:pt x="44213" y="1386"/>
                    <a:pt x="43210" y="2334"/>
                  </a:cubicBezTo>
                  <a:cubicBezTo>
                    <a:pt x="42530" y="2960"/>
                    <a:pt x="41709" y="3587"/>
                    <a:pt x="40844" y="3587"/>
                  </a:cubicBezTo>
                  <a:cubicBezTo>
                    <a:pt x="40512" y="3587"/>
                    <a:pt x="40174" y="3495"/>
                    <a:pt x="39834" y="3275"/>
                  </a:cubicBezTo>
                  <a:cubicBezTo>
                    <a:pt x="39013" y="2723"/>
                    <a:pt x="38490" y="1826"/>
                    <a:pt x="37788" y="1139"/>
                  </a:cubicBezTo>
                  <a:cubicBezTo>
                    <a:pt x="37026" y="370"/>
                    <a:pt x="36159" y="1"/>
                    <a:pt x="3526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7" name="Google Shape;507;p27"/>
            <p:cNvGrpSpPr/>
            <p:nvPr/>
          </p:nvGrpSpPr>
          <p:grpSpPr>
            <a:xfrm>
              <a:off x="6976779" y="3374560"/>
              <a:ext cx="141974" cy="258515"/>
              <a:chOff x="3272054" y="3341235"/>
              <a:chExt cx="141974" cy="258515"/>
            </a:xfrm>
          </p:grpSpPr>
          <p:sp>
            <p:nvSpPr>
              <p:cNvPr id="508" name="Google Shape;508;p27"/>
              <p:cNvSpPr/>
              <p:nvPr/>
            </p:nvSpPr>
            <p:spPr>
              <a:xfrm rot="-2922529">
                <a:off x="3325819" y="3326462"/>
                <a:ext cx="32020" cy="157606"/>
              </a:xfrm>
              <a:custGeom>
                <a:rect b="b" l="l" r="r" t="t"/>
                <a:pathLst>
                  <a:path extrusionOk="0" h="6304" w="2633">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7"/>
              <p:cNvSpPr/>
              <p:nvPr/>
            </p:nvSpPr>
            <p:spPr>
              <a:xfrm rot="1840256">
                <a:off x="3344044" y="3444991"/>
                <a:ext cx="32028" cy="157612"/>
              </a:xfrm>
              <a:custGeom>
                <a:rect b="b" l="l" r="r" t="t"/>
                <a:pathLst>
                  <a:path extrusionOk="0" h="6304" w="2633">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10" name="Google Shape;510;p27"/>
          <p:cNvGrpSpPr/>
          <p:nvPr/>
        </p:nvGrpSpPr>
        <p:grpSpPr>
          <a:xfrm rot="-4417210">
            <a:off x="8453674" y="2881367"/>
            <a:ext cx="659641" cy="557617"/>
            <a:chOff x="4035175" y="4721000"/>
            <a:chExt cx="659650" cy="557625"/>
          </a:xfrm>
        </p:grpSpPr>
        <p:sp>
          <p:nvSpPr>
            <p:cNvPr id="511" name="Google Shape;511;p27"/>
            <p:cNvSpPr/>
            <p:nvPr/>
          </p:nvSpPr>
          <p:spPr>
            <a:xfrm>
              <a:off x="4088525" y="4794750"/>
              <a:ext cx="488075" cy="451975"/>
            </a:xfrm>
            <a:custGeom>
              <a:rect b="b" l="l" r="r" t="t"/>
              <a:pathLst>
                <a:path extrusionOk="0" fill="none" h="18079" w="19523">
                  <a:moveTo>
                    <a:pt x="817" y="15254"/>
                  </a:moveTo>
                  <a:cubicBezTo>
                    <a:pt x="2826" y="11927"/>
                    <a:pt x="7199" y="9291"/>
                    <a:pt x="9856" y="6424"/>
                  </a:cubicBezTo>
                  <a:cubicBezTo>
                    <a:pt x="11948" y="4164"/>
                    <a:pt x="14020" y="1654"/>
                    <a:pt x="16551" y="1"/>
                  </a:cubicBezTo>
                  <a:cubicBezTo>
                    <a:pt x="17388" y="1089"/>
                    <a:pt x="18267" y="1570"/>
                    <a:pt x="19523" y="2072"/>
                  </a:cubicBezTo>
                  <a:cubicBezTo>
                    <a:pt x="18623" y="3537"/>
                    <a:pt x="16238" y="4667"/>
                    <a:pt x="14815" y="5734"/>
                  </a:cubicBezTo>
                  <a:cubicBezTo>
                    <a:pt x="13057" y="7010"/>
                    <a:pt x="11676" y="8621"/>
                    <a:pt x="10065" y="10086"/>
                  </a:cubicBezTo>
                  <a:cubicBezTo>
                    <a:pt x="7282" y="12659"/>
                    <a:pt x="4730" y="15651"/>
                    <a:pt x="1863" y="18079"/>
                  </a:cubicBezTo>
                  <a:cubicBezTo>
                    <a:pt x="942" y="17472"/>
                    <a:pt x="712" y="16530"/>
                    <a:pt x="1" y="15777"/>
                  </a:cubicBezTo>
                  <a:cubicBezTo>
                    <a:pt x="231" y="15568"/>
                    <a:pt x="545" y="15107"/>
                    <a:pt x="817" y="14940"/>
                  </a:cubicBezTo>
                </a:path>
              </a:pathLst>
            </a:custGeom>
            <a:noFill/>
            <a:ln cap="flat" cmpd="sng" w="130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27"/>
            <p:cNvSpPr/>
            <p:nvPr/>
          </p:nvSpPr>
          <p:spPr>
            <a:xfrm>
              <a:off x="4493400" y="4721000"/>
              <a:ext cx="198800" cy="73250"/>
            </a:xfrm>
            <a:custGeom>
              <a:rect b="b" l="l" r="r" t="t"/>
              <a:pathLst>
                <a:path extrusionOk="0" fill="none" h="2930" w="7952">
                  <a:moveTo>
                    <a:pt x="1" y="2930"/>
                  </a:moveTo>
                  <a:cubicBezTo>
                    <a:pt x="2595" y="2009"/>
                    <a:pt x="5148" y="1005"/>
                    <a:pt x="7722" y="0"/>
                  </a:cubicBezTo>
                  <a:cubicBezTo>
                    <a:pt x="7952" y="105"/>
                    <a:pt x="7575" y="84"/>
                    <a:pt x="7512" y="126"/>
                  </a:cubicBezTo>
                </a:path>
              </a:pathLst>
            </a:custGeom>
            <a:noFill/>
            <a:ln cap="flat" cmpd="sng" w="130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27"/>
            <p:cNvSpPr/>
            <p:nvPr/>
          </p:nvSpPr>
          <p:spPr>
            <a:xfrm>
              <a:off x="4549900" y="4725175"/>
              <a:ext cx="144925" cy="151725"/>
            </a:xfrm>
            <a:custGeom>
              <a:rect b="b" l="l" r="r" t="t"/>
              <a:pathLst>
                <a:path extrusionOk="0" fill="none" h="6069" w="5797">
                  <a:moveTo>
                    <a:pt x="0" y="6069"/>
                  </a:moveTo>
                  <a:cubicBezTo>
                    <a:pt x="2051" y="4206"/>
                    <a:pt x="3767" y="1884"/>
                    <a:pt x="5796" y="1"/>
                  </a:cubicBezTo>
                </a:path>
              </a:pathLst>
            </a:custGeom>
            <a:noFill/>
            <a:ln cap="flat" cmpd="sng" w="130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27"/>
            <p:cNvSpPr/>
            <p:nvPr/>
          </p:nvSpPr>
          <p:spPr>
            <a:xfrm>
              <a:off x="4603775" y="4751850"/>
              <a:ext cx="26175" cy="47100"/>
            </a:xfrm>
            <a:custGeom>
              <a:rect b="b" l="l" r="r" t="t"/>
              <a:pathLst>
                <a:path extrusionOk="0" fill="none" h="1884" w="1047">
                  <a:moveTo>
                    <a:pt x="126" y="1"/>
                  </a:moveTo>
                  <a:cubicBezTo>
                    <a:pt x="126" y="838"/>
                    <a:pt x="1" y="1570"/>
                    <a:pt x="921" y="1884"/>
                  </a:cubicBezTo>
                  <a:cubicBezTo>
                    <a:pt x="1047" y="1884"/>
                    <a:pt x="921" y="1821"/>
                    <a:pt x="921" y="1758"/>
                  </a:cubicBezTo>
                </a:path>
              </a:pathLst>
            </a:custGeom>
            <a:noFill/>
            <a:ln cap="flat" cmpd="sng" w="130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27"/>
            <p:cNvSpPr/>
            <p:nvPr/>
          </p:nvSpPr>
          <p:spPr>
            <a:xfrm>
              <a:off x="4103700" y="4809400"/>
              <a:ext cx="428450" cy="396000"/>
            </a:xfrm>
            <a:custGeom>
              <a:rect b="b" l="l" r="r" t="t"/>
              <a:pathLst>
                <a:path extrusionOk="0" fill="none" h="15840" w="17138">
                  <a:moveTo>
                    <a:pt x="1" y="15840"/>
                  </a:moveTo>
                  <a:cubicBezTo>
                    <a:pt x="838" y="14417"/>
                    <a:pt x="2742" y="13475"/>
                    <a:pt x="3997" y="12366"/>
                  </a:cubicBezTo>
                  <a:cubicBezTo>
                    <a:pt x="5211" y="11320"/>
                    <a:pt x="6278" y="10169"/>
                    <a:pt x="7366" y="8998"/>
                  </a:cubicBezTo>
                  <a:cubicBezTo>
                    <a:pt x="8977" y="7303"/>
                    <a:pt x="10714" y="5754"/>
                    <a:pt x="12429" y="4164"/>
                  </a:cubicBezTo>
                  <a:cubicBezTo>
                    <a:pt x="13915" y="2762"/>
                    <a:pt x="15484" y="1340"/>
                    <a:pt x="17053" y="42"/>
                  </a:cubicBezTo>
                  <a:cubicBezTo>
                    <a:pt x="17137" y="0"/>
                    <a:pt x="16865" y="84"/>
                    <a:pt x="16928" y="84"/>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7"/>
            <p:cNvSpPr/>
            <p:nvPr/>
          </p:nvSpPr>
          <p:spPr>
            <a:xfrm>
              <a:off x="4116775" y="4831375"/>
              <a:ext cx="435250" cy="392325"/>
            </a:xfrm>
            <a:custGeom>
              <a:rect b="b" l="l" r="r" t="t"/>
              <a:pathLst>
                <a:path extrusionOk="0" fill="none" h="15693" w="17410">
                  <a:moveTo>
                    <a:pt x="1" y="15693"/>
                  </a:moveTo>
                  <a:cubicBezTo>
                    <a:pt x="733" y="15254"/>
                    <a:pt x="1340" y="14396"/>
                    <a:pt x="1988" y="13810"/>
                  </a:cubicBezTo>
                  <a:cubicBezTo>
                    <a:pt x="2763" y="13098"/>
                    <a:pt x="3453" y="12324"/>
                    <a:pt x="4290" y="11676"/>
                  </a:cubicBezTo>
                  <a:cubicBezTo>
                    <a:pt x="5838" y="10441"/>
                    <a:pt x="7261" y="9102"/>
                    <a:pt x="8726" y="7784"/>
                  </a:cubicBezTo>
                  <a:cubicBezTo>
                    <a:pt x="11634" y="5189"/>
                    <a:pt x="14459" y="2469"/>
                    <a:pt x="17409" y="0"/>
                  </a:cubicBezTo>
                  <a:cubicBezTo>
                    <a:pt x="17284" y="63"/>
                    <a:pt x="17179" y="21"/>
                    <a:pt x="17053" y="84"/>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27"/>
            <p:cNvSpPr/>
            <p:nvPr/>
          </p:nvSpPr>
          <p:spPr>
            <a:xfrm>
              <a:off x="4035175" y="5184450"/>
              <a:ext cx="105700" cy="94175"/>
            </a:xfrm>
            <a:custGeom>
              <a:rect b="b" l="l" r="r" t="t"/>
              <a:pathLst>
                <a:path extrusionOk="0" fill="none" h="3767" w="4228">
                  <a:moveTo>
                    <a:pt x="1905" y="273"/>
                  </a:moveTo>
                  <a:cubicBezTo>
                    <a:pt x="1423" y="1"/>
                    <a:pt x="482" y="628"/>
                    <a:pt x="273" y="1110"/>
                  </a:cubicBezTo>
                  <a:cubicBezTo>
                    <a:pt x="1" y="1758"/>
                    <a:pt x="482" y="2512"/>
                    <a:pt x="984" y="2930"/>
                  </a:cubicBezTo>
                  <a:cubicBezTo>
                    <a:pt x="1528" y="3390"/>
                    <a:pt x="2302" y="3767"/>
                    <a:pt x="3035" y="3725"/>
                  </a:cubicBezTo>
                  <a:cubicBezTo>
                    <a:pt x="3411" y="3704"/>
                    <a:pt x="4227" y="3328"/>
                    <a:pt x="3683" y="2930"/>
                  </a:cubicBezTo>
                </a:path>
              </a:pathLst>
            </a:custGeom>
            <a:noFill/>
            <a:ln cap="flat" cmpd="sng" w="13075">
              <a:solidFill>
                <a:schemeClr val="dk2"/>
              </a:solidFill>
              <a:prstDash val="solid"/>
              <a:miter lim="209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8" name="Google Shape;518;p27"/>
          <p:cNvSpPr txBox="1"/>
          <p:nvPr/>
        </p:nvSpPr>
        <p:spPr>
          <a:xfrm>
            <a:off x="1584575" y="3295925"/>
            <a:ext cx="2166900" cy="568500"/>
          </a:xfrm>
          <a:prstGeom prst="rect">
            <a:avLst/>
          </a:prstGeom>
          <a:noFill/>
          <a:ln>
            <a:noFill/>
          </a:ln>
        </p:spPr>
        <p:txBody>
          <a:bodyPr anchorCtr="0" anchor="b" bIns="0" lIns="0" spcFirstLastPara="1" rIns="0" wrap="square" tIns="6700">
            <a:noAutofit/>
          </a:bodyPr>
          <a:lstStyle/>
          <a:p>
            <a:pPr indent="0" lvl="0" marL="12700" marR="0" rtl="0" algn="ctr">
              <a:lnSpc>
                <a:spcPct val="100000"/>
              </a:lnSpc>
              <a:spcBef>
                <a:spcPts val="800"/>
              </a:spcBef>
              <a:spcAft>
                <a:spcPts val="0"/>
              </a:spcAft>
              <a:buClr>
                <a:srgbClr val="000000"/>
              </a:buClr>
              <a:buSzPts val="1400"/>
              <a:buFont typeface="Arial"/>
              <a:buNone/>
            </a:pPr>
            <a:r>
              <a:rPr lang="en" sz="2000">
                <a:solidFill>
                  <a:schemeClr val="dk2"/>
                </a:solidFill>
                <a:latin typeface="Gaegu"/>
                <a:ea typeface="Gaegu"/>
                <a:cs typeface="Gaegu"/>
                <a:sym typeface="Gaegu"/>
              </a:rPr>
              <a:t>PULSOS </a:t>
            </a:r>
            <a:r>
              <a:rPr lang="en" sz="2000">
                <a:solidFill>
                  <a:schemeClr val="dk2"/>
                </a:solidFill>
                <a:latin typeface="Gaegu"/>
                <a:ea typeface="Gaegu"/>
                <a:cs typeface="Gaegu"/>
                <a:sym typeface="Gaegu"/>
              </a:rPr>
              <a:t>POLÍTICOS</a:t>
            </a:r>
            <a:r>
              <a:rPr lang="en" sz="2000">
                <a:solidFill>
                  <a:schemeClr val="dk2"/>
                </a:solidFill>
                <a:latin typeface="Gaegu"/>
                <a:ea typeface="Gaegu"/>
                <a:cs typeface="Gaegu"/>
                <a:sym typeface="Gaegu"/>
              </a:rPr>
              <a:t> POR PROVINCIA</a:t>
            </a:r>
            <a:endParaRPr sz="2000">
              <a:solidFill>
                <a:schemeClr val="dk2"/>
              </a:solidFill>
              <a:latin typeface="Gaegu"/>
              <a:ea typeface="Gaegu"/>
              <a:cs typeface="Gaegu"/>
              <a:sym typeface="Gaegu"/>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28"/>
          <p:cNvSpPr txBox="1"/>
          <p:nvPr>
            <p:ph idx="1" type="subTitle"/>
          </p:nvPr>
        </p:nvSpPr>
        <p:spPr>
          <a:xfrm flipH="1">
            <a:off x="1550100" y="2292875"/>
            <a:ext cx="5845500" cy="1061700"/>
          </a:xfrm>
          <a:prstGeom prst="rect">
            <a:avLst/>
          </a:prstGeom>
          <a:noFill/>
          <a:ln>
            <a:noFill/>
          </a:ln>
        </p:spPr>
        <p:txBody>
          <a:bodyPr anchorCtr="0" anchor="b" bIns="91425" lIns="91425" spcFirstLastPara="1" rIns="91425" wrap="square" tIns="91425">
            <a:noAutofit/>
          </a:bodyPr>
          <a:lstStyle/>
          <a:p>
            <a:pPr indent="-463550" lvl="0" marL="457200" rtl="0" algn="ctr">
              <a:lnSpc>
                <a:spcPct val="100000"/>
              </a:lnSpc>
              <a:spcBef>
                <a:spcPts val="0"/>
              </a:spcBef>
              <a:spcAft>
                <a:spcPts val="0"/>
              </a:spcAft>
              <a:buSzPts val="3700"/>
              <a:buAutoNum type="arabicPeriod"/>
            </a:pPr>
            <a:r>
              <a:rPr lang="en" sz="3700">
                <a:latin typeface="Gaegu"/>
                <a:ea typeface="Gaegu"/>
                <a:cs typeface="Gaegu"/>
                <a:sym typeface="Gaegu"/>
              </a:rPr>
              <a:t>Pulso </a:t>
            </a:r>
            <a:r>
              <a:rPr lang="en" sz="3700">
                <a:latin typeface="Gaegu"/>
                <a:ea typeface="Gaegu"/>
                <a:cs typeface="Gaegu"/>
                <a:sym typeface="Gaegu"/>
              </a:rPr>
              <a:t>Politico</a:t>
            </a:r>
            <a:r>
              <a:rPr lang="en" sz="3700">
                <a:latin typeface="Gaegu"/>
                <a:ea typeface="Gaegu"/>
                <a:cs typeface="Gaegu"/>
                <a:sym typeface="Gaegu"/>
              </a:rPr>
              <a:t> </a:t>
            </a:r>
            <a:r>
              <a:rPr lang="en" sz="3700">
                <a:solidFill>
                  <a:srgbClr val="EBEBEB"/>
                </a:solidFill>
                <a:latin typeface="Gaegu"/>
                <a:ea typeface="Gaegu"/>
                <a:cs typeface="Gaegu"/>
                <a:sym typeface="Gaegu"/>
              </a:rPr>
              <a:t>de las 20 Ciudades Principales del país.</a:t>
            </a:r>
            <a:endParaRPr sz="3700">
              <a:latin typeface="Gaegu"/>
              <a:ea typeface="Gaegu"/>
              <a:cs typeface="Gaegu"/>
              <a:sym typeface="Gaeg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000"/>
                                        <p:tgtEl>
                                          <p:spTgt spid="5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29"/>
          <p:cNvPicPr preferRelativeResize="0"/>
          <p:nvPr/>
        </p:nvPicPr>
        <p:blipFill>
          <a:blip r:embed="rId3">
            <a:alphaModFix/>
          </a:blip>
          <a:stretch>
            <a:fillRect/>
          </a:stretch>
        </p:blipFill>
        <p:spPr>
          <a:xfrm>
            <a:off x="1951975" y="796975"/>
            <a:ext cx="5702825" cy="3397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30"/>
          <p:cNvPicPr preferRelativeResize="0"/>
          <p:nvPr/>
        </p:nvPicPr>
        <p:blipFill>
          <a:blip r:embed="rId3">
            <a:alphaModFix/>
          </a:blip>
          <a:stretch>
            <a:fillRect/>
          </a:stretch>
        </p:blipFill>
        <p:spPr>
          <a:xfrm>
            <a:off x="1062502" y="872925"/>
            <a:ext cx="7019000" cy="3005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1"/>
          <p:cNvSpPr txBox="1"/>
          <p:nvPr>
            <p:ph idx="1" type="subTitle"/>
          </p:nvPr>
        </p:nvSpPr>
        <p:spPr>
          <a:xfrm flipH="1">
            <a:off x="1594650" y="1938000"/>
            <a:ext cx="5954700" cy="1267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3700">
                <a:latin typeface="Gaegu"/>
                <a:ea typeface="Gaegu"/>
                <a:cs typeface="Gaegu"/>
                <a:sym typeface="Gaegu"/>
              </a:rPr>
              <a:t>2. </a:t>
            </a:r>
            <a:r>
              <a:rPr lang="en" sz="3700">
                <a:latin typeface="Gaegu"/>
                <a:ea typeface="Gaegu"/>
                <a:cs typeface="Gaegu"/>
                <a:sym typeface="Gaegu"/>
              </a:rPr>
              <a:t>Pulso Politico </a:t>
            </a:r>
            <a:r>
              <a:rPr lang="en" sz="3700">
                <a:solidFill>
                  <a:srgbClr val="EBEBEB"/>
                </a:solidFill>
                <a:latin typeface="Gaegu"/>
                <a:ea typeface="Gaegu"/>
                <a:cs typeface="Gaegu"/>
                <a:sym typeface="Gaegu"/>
              </a:rPr>
              <a:t>por provincias</a:t>
            </a:r>
            <a:endParaRPr sz="3700">
              <a:latin typeface="Gaegu"/>
              <a:ea typeface="Gaegu"/>
              <a:cs typeface="Gaegu"/>
              <a:sym typeface="Gaegu"/>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32"/>
          <p:cNvPicPr preferRelativeResize="0"/>
          <p:nvPr/>
        </p:nvPicPr>
        <p:blipFill>
          <a:blip r:embed="rId3">
            <a:alphaModFix/>
          </a:blip>
          <a:stretch>
            <a:fillRect/>
          </a:stretch>
        </p:blipFill>
        <p:spPr>
          <a:xfrm>
            <a:off x="685325" y="152400"/>
            <a:ext cx="7941779"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33"/>
          <p:cNvPicPr preferRelativeResize="0"/>
          <p:nvPr/>
        </p:nvPicPr>
        <p:blipFill>
          <a:blip r:embed="rId3">
            <a:alphaModFix/>
          </a:blip>
          <a:stretch>
            <a:fillRect/>
          </a:stretch>
        </p:blipFill>
        <p:spPr>
          <a:xfrm>
            <a:off x="252975" y="152400"/>
            <a:ext cx="8638040"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34"/>
          <p:cNvSpPr txBox="1"/>
          <p:nvPr>
            <p:ph idx="1" type="subTitle"/>
          </p:nvPr>
        </p:nvSpPr>
        <p:spPr>
          <a:xfrm flipH="1">
            <a:off x="1212800" y="2407500"/>
            <a:ext cx="5845500" cy="1061700"/>
          </a:xfrm>
          <a:prstGeom prst="rect">
            <a:avLst/>
          </a:prstGeom>
          <a:noFill/>
          <a:ln>
            <a:noFill/>
          </a:ln>
        </p:spPr>
        <p:txBody>
          <a:bodyPr anchorCtr="0" anchor="b" bIns="91425" lIns="91425" spcFirstLastPara="1" rIns="91425" wrap="square" tIns="91425">
            <a:noAutofit/>
          </a:bodyPr>
          <a:lstStyle/>
          <a:p>
            <a:pPr indent="0" lvl="0" marL="457200" rtl="0" algn="ctr">
              <a:lnSpc>
                <a:spcPct val="100000"/>
              </a:lnSpc>
              <a:spcBef>
                <a:spcPts val="0"/>
              </a:spcBef>
              <a:spcAft>
                <a:spcPts val="0"/>
              </a:spcAft>
              <a:buNone/>
            </a:pPr>
            <a:r>
              <a:rPr lang="en" sz="3700">
                <a:latin typeface="Gaegu"/>
                <a:ea typeface="Gaegu"/>
                <a:cs typeface="Gaegu"/>
                <a:sym typeface="Gaegu"/>
              </a:rPr>
              <a:t>3. Juegos Online</a:t>
            </a:r>
            <a:endParaRPr sz="3700">
              <a:latin typeface="Gaegu"/>
              <a:ea typeface="Gaegu"/>
              <a:cs typeface="Gaegu"/>
              <a:sym typeface="Gaegu"/>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35"/>
          <p:cNvPicPr preferRelativeResize="0"/>
          <p:nvPr/>
        </p:nvPicPr>
        <p:blipFill>
          <a:blip r:embed="rId3">
            <a:alphaModFix/>
          </a:blip>
          <a:stretch>
            <a:fillRect/>
          </a:stretch>
        </p:blipFill>
        <p:spPr>
          <a:xfrm>
            <a:off x="453725" y="300850"/>
            <a:ext cx="8371775" cy="4666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18"/>
          <p:cNvSpPr txBox="1"/>
          <p:nvPr>
            <p:ph type="title"/>
          </p:nvPr>
        </p:nvSpPr>
        <p:spPr>
          <a:xfrm>
            <a:off x="288750" y="85600"/>
            <a:ext cx="460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980"/>
              <a:t>Objetivos</a:t>
            </a:r>
            <a:endParaRPr sz="2980"/>
          </a:p>
        </p:txBody>
      </p:sp>
      <p:sp>
        <p:nvSpPr>
          <p:cNvPr id="358" name="Google Shape;358;p18"/>
          <p:cNvSpPr txBox="1"/>
          <p:nvPr>
            <p:ph idx="1" type="body"/>
          </p:nvPr>
        </p:nvSpPr>
        <p:spPr>
          <a:xfrm>
            <a:off x="61975" y="726350"/>
            <a:ext cx="8514600" cy="4206600"/>
          </a:xfrm>
          <a:prstGeom prst="rect">
            <a:avLst/>
          </a:prstGeom>
          <a:noFill/>
          <a:ln>
            <a:noFill/>
          </a:ln>
        </p:spPr>
        <p:txBody>
          <a:bodyPr anchorCtr="0" anchor="t" bIns="91425" lIns="91425" spcFirstLastPara="1" rIns="91425" wrap="square" tIns="91425">
            <a:noAutofit/>
          </a:bodyPr>
          <a:lstStyle/>
          <a:p>
            <a:pPr indent="-355600" lvl="0" marL="457200" rtl="0" algn="just">
              <a:lnSpc>
                <a:spcPct val="115000"/>
              </a:lnSpc>
              <a:spcBef>
                <a:spcPts val="0"/>
              </a:spcBef>
              <a:spcAft>
                <a:spcPts val="0"/>
              </a:spcAft>
              <a:buSzPts val="2000"/>
              <a:buFont typeface="Gaegu"/>
              <a:buChar char="●"/>
            </a:pPr>
            <a:r>
              <a:rPr b="1" lang="en" sz="2000">
                <a:latin typeface="Gaegu"/>
                <a:ea typeface="Gaegu"/>
                <a:cs typeface="Gaegu"/>
                <a:sym typeface="Gaegu"/>
              </a:rPr>
              <a:t>Objetivo General</a:t>
            </a:r>
            <a:endParaRPr sz="2000">
              <a:latin typeface="Gaegu"/>
              <a:ea typeface="Gaegu"/>
              <a:cs typeface="Gaegu"/>
              <a:sym typeface="Gaegu"/>
            </a:endParaRPr>
          </a:p>
          <a:p>
            <a:pPr indent="-361950" lvl="1" marL="914400" rtl="0" algn="just">
              <a:lnSpc>
                <a:spcPct val="100000"/>
              </a:lnSpc>
              <a:spcBef>
                <a:spcPts val="0"/>
              </a:spcBef>
              <a:spcAft>
                <a:spcPts val="0"/>
              </a:spcAft>
              <a:buSzPts val="2100"/>
              <a:buFont typeface="Gaegu"/>
              <a:buChar char="○"/>
            </a:pPr>
            <a:r>
              <a:rPr lang="en" sz="1700">
                <a:latin typeface="Gaegu"/>
                <a:ea typeface="Gaegu"/>
                <a:cs typeface="Gaegu"/>
                <a:sym typeface="Gaegu"/>
              </a:rPr>
              <a:t>Analizar los datos recopilados de diferentes fuentes, utilizando diferentes herramientas para la recolección, ilustración, e interpretación de estos.</a:t>
            </a:r>
            <a:endParaRPr b="1" sz="1700">
              <a:latin typeface="Gaegu"/>
              <a:ea typeface="Gaegu"/>
              <a:cs typeface="Gaegu"/>
              <a:sym typeface="Gaegu"/>
            </a:endParaRPr>
          </a:p>
          <a:p>
            <a:pPr indent="-355600" lvl="0" marL="457200" rtl="0" algn="just">
              <a:lnSpc>
                <a:spcPct val="115000"/>
              </a:lnSpc>
              <a:spcBef>
                <a:spcPts val="0"/>
              </a:spcBef>
              <a:spcAft>
                <a:spcPts val="0"/>
              </a:spcAft>
              <a:buSzPts val="2000"/>
              <a:buFont typeface="Gaegu"/>
              <a:buChar char="●"/>
            </a:pPr>
            <a:r>
              <a:rPr b="1" lang="en" sz="2000">
                <a:latin typeface="Gaegu"/>
                <a:ea typeface="Gaegu"/>
                <a:cs typeface="Gaegu"/>
                <a:sym typeface="Gaegu"/>
              </a:rPr>
              <a:t>Objetivos Específicos</a:t>
            </a:r>
            <a:endParaRPr sz="2300">
              <a:latin typeface="Gaegu"/>
              <a:ea typeface="Gaegu"/>
              <a:cs typeface="Gaegu"/>
              <a:sym typeface="Gaegu"/>
            </a:endParaRPr>
          </a:p>
          <a:p>
            <a:pPr indent="-361950" lvl="1" marL="914400" rtl="0" algn="just">
              <a:lnSpc>
                <a:spcPct val="100000"/>
              </a:lnSpc>
              <a:spcBef>
                <a:spcPts val="0"/>
              </a:spcBef>
              <a:spcAft>
                <a:spcPts val="0"/>
              </a:spcAft>
              <a:buSzPts val="2100"/>
              <a:buFont typeface="Gaegu"/>
              <a:buChar char="○"/>
            </a:pPr>
            <a:r>
              <a:rPr lang="en" sz="1700">
                <a:latin typeface="Gaegu"/>
                <a:ea typeface="Gaegu"/>
                <a:cs typeface="Gaegu"/>
                <a:sym typeface="Gaegu"/>
              </a:rPr>
              <a:t>Definir una arquitectura que indique el flujo que lleva la investigación desde la recolección de datos hasta su interpretación.</a:t>
            </a:r>
            <a:endParaRPr sz="2100">
              <a:latin typeface="Gaegu"/>
              <a:ea typeface="Gaegu"/>
              <a:cs typeface="Gaegu"/>
              <a:sym typeface="Gaegu"/>
            </a:endParaRPr>
          </a:p>
          <a:p>
            <a:pPr indent="-361950" lvl="1" marL="914400" rtl="0" algn="just">
              <a:lnSpc>
                <a:spcPct val="100000"/>
              </a:lnSpc>
              <a:spcBef>
                <a:spcPts val="0"/>
              </a:spcBef>
              <a:spcAft>
                <a:spcPts val="0"/>
              </a:spcAft>
              <a:buSzPts val="2100"/>
              <a:buFont typeface="Gaegu"/>
              <a:buChar char="○"/>
            </a:pPr>
            <a:r>
              <a:rPr lang="en" sz="1700">
                <a:latin typeface="Gaegu"/>
                <a:ea typeface="Gaegu"/>
                <a:cs typeface="Gaegu"/>
                <a:sym typeface="Gaegu"/>
              </a:rPr>
              <a:t>Recolectar los datos de diferentes fuentes y almacenarlos en distintas bases de datos SQL y No SQL usando distintos scripts.</a:t>
            </a:r>
            <a:endParaRPr sz="1700">
              <a:latin typeface="Gaegu"/>
              <a:ea typeface="Gaegu"/>
              <a:cs typeface="Gaegu"/>
              <a:sym typeface="Gaegu"/>
            </a:endParaRPr>
          </a:p>
          <a:p>
            <a:pPr indent="-361950" lvl="1" marL="914400" rtl="0" algn="just">
              <a:lnSpc>
                <a:spcPct val="100000"/>
              </a:lnSpc>
              <a:spcBef>
                <a:spcPts val="0"/>
              </a:spcBef>
              <a:spcAft>
                <a:spcPts val="0"/>
              </a:spcAft>
              <a:buSzPts val="2100"/>
              <a:buFont typeface="Gaegu"/>
              <a:buChar char="○"/>
            </a:pPr>
            <a:r>
              <a:rPr lang="en" sz="1700">
                <a:latin typeface="Gaegu"/>
                <a:ea typeface="Gaegu"/>
                <a:cs typeface="Gaegu"/>
                <a:sym typeface="Gaegu"/>
              </a:rPr>
              <a:t>Concentrar los datos en una herramienta de </a:t>
            </a:r>
            <a:r>
              <a:rPr lang="en" sz="1700">
                <a:latin typeface="Gaegu"/>
                <a:ea typeface="Gaegu"/>
                <a:cs typeface="Gaegu"/>
                <a:sym typeface="Gaegu"/>
              </a:rPr>
              <a:t>recolección</a:t>
            </a:r>
            <a:r>
              <a:rPr lang="en" sz="1700">
                <a:latin typeface="Gaegu"/>
                <a:ea typeface="Gaegu"/>
                <a:cs typeface="Gaegu"/>
                <a:sym typeface="Gaegu"/>
              </a:rPr>
              <a:t> de datos masivos.</a:t>
            </a:r>
            <a:endParaRPr sz="1700">
              <a:latin typeface="Gaegu"/>
              <a:ea typeface="Gaegu"/>
              <a:cs typeface="Gaegu"/>
              <a:sym typeface="Gaegu"/>
            </a:endParaRPr>
          </a:p>
          <a:p>
            <a:pPr indent="-361950" lvl="1" marL="914400" rtl="0" algn="just">
              <a:lnSpc>
                <a:spcPct val="100000"/>
              </a:lnSpc>
              <a:spcBef>
                <a:spcPts val="0"/>
              </a:spcBef>
              <a:spcAft>
                <a:spcPts val="0"/>
              </a:spcAft>
              <a:buSzPts val="2100"/>
              <a:buFont typeface="Gaegu"/>
              <a:buChar char="○"/>
            </a:pPr>
            <a:r>
              <a:rPr lang="en" sz="1700">
                <a:latin typeface="Gaegu"/>
                <a:ea typeface="Gaegu"/>
                <a:cs typeface="Gaegu"/>
                <a:sym typeface="Gaegu"/>
              </a:rPr>
              <a:t>Generar dashboards o visualizaciones que </a:t>
            </a:r>
            <a:r>
              <a:rPr lang="en" sz="1700">
                <a:latin typeface="Gaegu"/>
                <a:ea typeface="Gaegu"/>
                <a:cs typeface="Gaegu"/>
                <a:sym typeface="Gaegu"/>
              </a:rPr>
              <a:t>ilustran</a:t>
            </a:r>
            <a:r>
              <a:rPr lang="en" sz="1700">
                <a:latin typeface="Gaegu"/>
                <a:ea typeface="Gaegu"/>
                <a:cs typeface="Gaegu"/>
                <a:sym typeface="Gaegu"/>
              </a:rPr>
              <a:t> todos los tipos de datos recolectados.</a:t>
            </a:r>
            <a:endParaRPr sz="1700">
              <a:latin typeface="Gaegu"/>
              <a:ea typeface="Gaegu"/>
              <a:cs typeface="Gaegu"/>
              <a:sym typeface="Gaegu"/>
            </a:endParaRPr>
          </a:p>
          <a:p>
            <a:pPr indent="-361950" lvl="1" marL="914400" rtl="0" algn="just">
              <a:lnSpc>
                <a:spcPct val="100000"/>
              </a:lnSpc>
              <a:spcBef>
                <a:spcPts val="0"/>
              </a:spcBef>
              <a:spcAft>
                <a:spcPts val="0"/>
              </a:spcAft>
              <a:buSzPts val="2100"/>
              <a:buFont typeface="Gaegu"/>
              <a:buChar char="○"/>
            </a:pPr>
            <a:r>
              <a:rPr lang="en" sz="1700">
                <a:latin typeface="Gaegu"/>
                <a:ea typeface="Gaegu"/>
                <a:cs typeface="Gaegu"/>
                <a:sym typeface="Gaegu"/>
              </a:rPr>
              <a:t>Interpretar las distintas visualizaciones y dashboards obtenidos y reportar los resultados obtenidos con los datos recolectados.</a:t>
            </a:r>
            <a:endParaRPr sz="1700">
              <a:latin typeface="Gaegu"/>
              <a:ea typeface="Gaegu"/>
              <a:cs typeface="Gaegu"/>
              <a:sym typeface="Gaegu"/>
            </a:endParaRPr>
          </a:p>
          <a:p>
            <a:pPr indent="-228600" lvl="0" marL="457200" rtl="0" algn="l">
              <a:lnSpc>
                <a:spcPct val="115000"/>
              </a:lnSpc>
              <a:spcBef>
                <a:spcPts val="0"/>
              </a:spcBef>
              <a:spcAft>
                <a:spcPts val="0"/>
              </a:spcAft>
              <a:buSzPts val="1200"/>
              <a:buNone/>
            </a:pPr>
            <a:r>
              <a:t/>
            </a:r>
            <a:endParaRPr sz="1600">
              <a:latin typeface="Gaegu"/>
              <a:ea typeface="Gaegu"/>
              <a:cs typeface="Gaegu"/>
              <a:sym typeface="Gaegu"/>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36"/>
          <p:cNvPicPr preferRelativeResize="0"/>
          <p:nvPr/>
        </p:nvPicPr>
        <p:blipFill>
          <a:blip r:embed="rId3">
            <a:alphaModFix/>
          </a:blip>
          <a:stretch>
            <a:fillRect/>
          </a:stretch>
        </p:blipFill>
        <p:spPr>
          <a:xfrm>
            <a:off x="352425" y="185738"/>
            <a:ext cx="8439150" cy="4772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37"/>
          <p:cNvSpPr txBox="1"/>
          <p:nvPr>
            <p:ph idx="1" type="subTitle"/>
          </p:nvPr>
        </p:nvSpPr>
        <p:spPr>
          <a:xfrm flipH="1">
            <a:off x="1212800" y="2407500"/>
            <a:ext cx="5845500" cy="1061700"/>
          </a:xfrm>
          <a:prstGeom prst="rect">
            <a:avLst/>
          </a:prstGeom>
          <a:noFill/>
          <a:ln>
            <a:noFill/>
          </a:ln>
        </p:spPr>
        <p:txBody>
          <a:bodyPr anchorCtr="0" anchor="b" bIns="91425" lIns="91425" spcFirstLastPara="1" rIns="91425" wrap="square" tIns="91425">
            <a:noAutofit/>
          </a:bodyPr>
          <a:lstStyle/>
          <a:p>
            <a:pPr indent="0" lvl="0" marL="457200" rtl="0" algn="ctr">
              <a:lnSpc>
                <a:spcPct val="100000"/>
              </a:lnSpc>
              <a:spcBef>
                <a:spcPts val="0"/>
              </a:spcBef>
              <a:spcAft>
                <a:spcPts val="0"/>
              </a:spcAft>
              <a:buNone/>
            </a:pPr>
            <a:r>
              <a:rPr lang="en" sz="3700">
                <a:latin typeface="Gaegu"/>
                <a:ea typeface="Gaegu"/>
                <a:cs typeface="Gaegu"/>
                <a:sym typeface="Gaegu"/>
              </a:rPr>
              <a:t>4</a:t>
            </a:r>
            <a:r>
              <a:rPr lang="en" sz="3700">
                <a:latin typeface="Gaegu"/>
                <a:ea typeface="Gaegu"/>
                <a:cs typeface="Gaegu"/>
                <a:sym typeface="Gaegu"/>
              </a:rPr>
              <a:t>. Estudiantes de provincia de la EPN</a:t>
            </a:r>
            <a:endParaRPr sz="3700">
              <a:latin typeface="Gaegu"/>
              <a:ea typeface="Gaegu"/>
              <a:cs typeface="Gaegu"/>
              <a:sym typeface="Gaegu"/>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38"/>
          <p:cNvPicPr preferRelativeResize="0"/>
          <p:nvPr/>
        </p:nvPicPr>
        <p:blipFill>
          <a:blip r:embed="rId3">
            <a:alphaModFix/>
          </a:blip>
          <a:stretch>
            <a:fillRect/>
          </a:stretch>
        </p:blipFill>
        <p:spPr>
          <a:xfrm>
            <a:off x="1589350" y="447850"/>
            <a:ext cx="5305425" cy="4105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9"/>
          <p:cNvSpPr txBox="1"/>
          <p:nvPr>
            <p:ph idx="1" type="subTitle"/>
          </p:nvPr>
        </p:nvSpPr>
        <p:spPr>
          <a:xfrm flipH="1">
            <a:off x="1212800" y="2407500"/>
            <a:ext cx="5845500" cy="1061700"/>
          </a:xfrm>
          <a:prstGeom prst="rect">
            <a:avLst/>
          </a:prstGeom>
          <a:noFill/>
          <a:ln>
            <a:noFill/>
          </a:ln>
        </p:spPr>
        <p:txBody>
          <a:bodyPr anchorCtr="0" anchor="b" bIns="91425" lIns="91425" spcFirstLastPara="1" rIns="91425" wrap="square" tIns="91425">
            <a:noAutofit/>
          </a:bodyPr>
          <a:lstStyle/>
          <a:p>
            <a:pPr indent="0" lvl="0" marL="457200" rtl="0" algn="ctr">
              <a:lnSpc>
                <a:spcPct val="100000"/>
              </a:lnSpc>
              <a:spcBef>
                <a:spcPts val="0"/>
              </a:spcBef>
              <a:spcAft>
                <a:spcPts val="0"/>
              </a:spcAft>
              <a:buNone/>
            </a:pPr>
            <a:r>
              <a:rPr lang="en" sz="3700">
                <a:latin typeface="Gaegu"/>
                <a:ea typeface="Gaegu"/>
                <a:cs typeface="Gaegu"/>
                <a:sym typeface="Gaegu"/>
              </a:rPr>
              <a:t>5</a:t>
            </a:r>
            <a:r>
              <a:rPr lang="en" sz="3700">
                <a:latin typeface="Gaegu"/>
                <a:ea typeface="Gaegu"/>
                <a:cs typeface="Gaegu"/>
                <a:sym typeface="Gaegu"/>
              </a:rPr>
              <a:t>. Noticias Mundiales</a:t>
            </a:r>
            <a:endParaRPr sz="3700">
              <a:latin typeface="Gaegu"/>
              <a:ea typeface="Gaegu"/>
              <a:cs typeface="Gaegu"/>
              <a:sym typeface="Gaegu"/>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40"/>
          <p:cNvPicPr preferRelativeResize="0"/>
          <p:nvPr/>
        </p:nvPicPr>
        <p:blipFill>
          <a:blip r:embed="rId3">
            <a:alphaModFix/>
          </a:blip>
          <a:stretch>
            <a:fillRect/>
          </a:stretch>
        </p:blipFill>
        <p:spPr>
          <a:xfrm>
            <a:off x="152400" y="152400"/>
            <a:ext cx="8839198" cy="479213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41"/>
          <p:cNvPicPr preferRelativeResize="0"/>
          <p:nvPr/>
        </p:nvPicPr>
        <p:blipFill>
          <a:blip r:embed="rId3">
            <a:alphaModFix/>
          </a:blip>
          <a:stretch>
            <a:fillRect/>
          </a:stretch>
        </p:blipFill>
        <p:spPr>
          <a:xfrm>
            <a:off x="152400" y="152400"/>
            <a:ext cx="8839201" cy="455277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2"/>
          <p:cNvSpPr txBox="1"/>
          <p:nvPr>
            <p:ph type="title"/>
          </p:nvPr>
        </p:nvSpPr>
        <p:spPr>
          <a:xfrm>
            <a:off x="603700" y="152550"/>
            <a:ext cx="780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300"/>
              <a:t>CONCLUSIONES Y RECOMENDACIONES</a:t>
            </a:r>
            <a:endParaRPr sz="3300"/>
          </a:p>
        </p:txBody>
      </p:sp>
      <p:sp>
        <p:nvSpPr>
          <p:cNvPr id="594" name="Google Shape;594;p42"/>
          <p:cNvSpPr txBox="1"/>
          <p:nvPr>
            <p:ph type="title"/>
          </p:nvPr>
        </p:nvSpPr>
        <p:spPr>
          <a:xfrm>
            <a:off x="199900" y="869900"/>
            <a:ext cx="8706300" cy="4178100"/>
          </a:xfrm>
          <a:prstGeom prst="rect">
            <a:avLst/>
          </a:prstGeom>
        </p:spPr>
        <p:txBody>
          <a:bodyPr anchorCtr="0" anchor="t" bIns="91425" lIns="91425" spcFirstLastPara="1" rIns="91425" wrap="square" tIns="91425">
            <a:noAutofit/>
          </a:bodyPr>
          <a:lstStyle/>
          <a:p>
            <a:pPr indent="-355600" lvl="0" marL="457200" rtl="0" algn="just">
              <a:lnSpc>
                <a:spcPct val="115000"/>
              </a:lnSpc>
              <a:spcBef>
                <a:spcPts val="1000"/>
              </a:spcBef>
              <a:spcAft>
                <a:spcPts val="0"/>
              </a:spcAft>
              <a:buClr>
                <a:srgbClr val="FFFFFF"/>
              </a:buClr>
              <a:buSzPts val="2000"/>
              <a:buChar char="●"/>
            </a:pPr>
            <a:r>
              <a:rPr b="0" lang="en" sz="2000">
                <a:solidFill>
                  <a:srgbClr val="FFFFFF"/>
                </a:solidFill>
              </a:rPr>
              <a:t>La importación y exportación de datos es algo que se debe hacer para cumplir la arquitectura del proyecto, así que, hay que saber bien la estructura de los datos para no tener problemas al momento de exportar o importar estos.</a:t>
            </a:r>
            <a:endParaRPr b="0" sz="2000">
              <a:solidFill>
                <a:srgbClr val="FFFFFF"/>
              </a:solidFill>
            </a:endParaRPr>
          </a:p>
          <a:p>
            <a:pPr indent="-355600" lvl="0" marL="457200" rtl="0" algn="just">
              <a:lnSpc>
                <a:spcPct val="115000"/>
              </a:lnSpc>
              <a:spcBef>
                <a:spcPts val="0"/>
              </a:spcBef>
              <a:spcAft>
                <a:spcPts val="0"/>
              </a:spcAft>
              <a:buClr>
                <a:srgbClr val="FFFFFF"/>
              </a:buClr>
              <a:buSzPts val="2000"/>
              <a:buChar char="●"/>
            </a:pPr>
            <a:r>
              <a:rPr b="0" lang="en" sz="2000">
                <a:solidFill>
                  <a:srgbClr val="FFFFFF"/>
                </a:solidFill>
              </a:rPr>
              <a:t>La limpieza de datos es un tema importante que se debe hacer para que al momento de realizar las visualizaciones estas puedan ser lo más exacta posibles y puedan cumplir con su propósito.</a:t>
            </a:r>
            <a:endParaRPr b="0" sz="2000">
              <a:solidFill>
                <a:srgbClr val="FFFFFF"/>
              </a:solidFill>
            </a:endParaRPr>
          </a:p>
          <a:p>
            <a:pPr indent="-355600" lvl="0" marL="457200" rtl="0" algn="just">
              <a:lnSpc>
                <a:spcPct val="115000"/>
              </a:lnSpc>
              <a:spcBef>
                <a:spcPts val="0"/>
              </a:spcBef>
              <a:spcAft>
                <a:spcPts val="0"/>
              </a:spcAft>
              <a:buClr>
                <a:srgbClr val="FFFFFF"/>
              </a:buClr>
              <a:buSzPts val="2000"/>
              <a:buChar char="●"/>
            </a:pPr>
            <a:r>
              <a:rPr b="0" lang="en" sz="2000">
                <a:solidFill>
                  <a:srgbClr val="FFFFFF"/>
                </a:solidFill>
              </a:rPr>
              <a:t>La información que se puede obtener en base a los datos obtenidos es muy importante y variada, hemos visto como la información construye y nos da una idea clara de preferencias e ideas, de que se está hablando actualmente.</a:t>
            </a:r>
            <a:endParaRPr b="0" sz="2000">
              <a:solidFill>
                <a:srgbClr val="FFFFFF"/>
              </a:solidFill>
            </a:endParaRPr>
          </a:p>
          <a:p>
            <a:pPr indent="0" lvl="0" marL="0" rtl="0" algn="l">
              <a:spcBef>
                <a:spcPts val="0"/>
              </a:spcBef>
              <a:spcAft>
                <a:spcPts val="0"/>
              </a:spcAft>
              <a:buSzPts val="990"/>
              <a:buNone/>
            </a:pPr>
            <a:r>
              <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3"/>
          <p:cNvSpPr txBox="1"/>
          <p:nvPr>
            <p:ph type="title"/>
          </p:nvPr>
        </p:nvSpPr>
        <p:spPr>
          <a:xfrm>
            <a:off x="652750" y="122725"/>
            <a:ext cx="780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200">
                <a:solidFill>
                  <a:srgbClr val="EBEBEB"/>
                </a:solidFill>
              </a:rPr>
              <a:t>Desafíos y problemas encontrados</a:t>
            </a:r>
            <a:endParaRPr/>
          </a:p>
        </p:txBody>
      </p:sp>
      <p:sp>
        <p:nvSpPr>
          <p:cNvPr id="600" name="Google Shape;600;p43"/>
          <p:cNvSpPr txBox="1"/>
          <p:nvPr>
            <p:ph type="title"/>
          </p:nvPr>
        </p:nvSpPr>
        <p:spPr>
          <a:xfrm>
            <a:off x="199900" y="869900"/>
            <a:ext cx="8706300" cy="4178100"/>
          </a:xfrm>
          <a:prstGeom prst="rect">
            <a:avLst/>
          </a:prstGeom>
        </p:spPr>
        <p:txBody>
          <a:bodyPr anchorCtr="0" anchor="t" bIns="91425" lIns="91425" spcFirstLastPara="1" rIns="91425" wrap="square" tIns="91425">
            <a:noAutofit/>
          </a:bodyPr>
          <a:lstStyle/>
          <a:p>
            <a:pPr indent="-355600" lvl="0" marL="457200" rtl="0" algn="just">
              <a:lnSpc>
                <a:spcPct val="115000"/>
              </a:lnSpc>
              <a:spcBef>
                <a:spcPts val="1000"/>
              </a:spcBef>
              <a:spcAft>
                <a:spcPts val="0"/>
              </a:spcAft>
              <a:buClr>
                <a:srgbClr val="FFFFFF"/>
              </a:buClr>
              <a:buSzPts val="2000"/>
              <a:buChar char="-"/>
            </a:pPr>
            <a:r>
              <a:rPr b="0" lang="en" sz="2000">
                <a:solidFill>
                  <a:srgbClr val="FFFFFF"/>
                </a:solidFill>
              </a:rPr>
              <a:t>Una importante diferencia entre los visualizadores de datos que se usaron para el proyecto, fue denotada en la usabilidad que se </a:t>
            </a:r>
            <a:r>
              <a:rPr b="0" lang="en" sz="2000">
                <a:solidFill>
                  <a:srgbClr val="FFFFFF"/>
                </a:solidFill>
              </a:rPr>
              <a:t>consigue</a:t>
            </a:r>
            <a:r>
              <a:rPr b="0" lang="en" sz="2000">
                <a:solidFill>
                  <a:srgbClr val="FFFFFF"/>
                </a:solidFill>
              </a:rPr>
              <a:t> al usar Power BI de Microsoft, a diferencia de Kibana este provee de un entorno más amigable e intuitivo que Kibana.</a:t>
            </a:r>
            <a:br>
              <a:rPr b="0" lang="en" sz="2000">
                <a:solidFill>
                  <a:srgbClr val="FFFFFF"/>
                </a:solidFill>
              </a:rPr>
            </a:br>
            <a:endParaRPr b="0" sz="2000">
              <a:solidFill>
                <a:srgbClr val="FFFFFF"/>
              </a:solidFill>
            </a:endParaRPr>
          </a:p>
          <a:p>
            <a:pPr indent="-355600" lvl="0" marL="457200" rtl="0" algn="just">
              <a:lnSpc>
                <a:spcPct val="115000"/>
              </a:lnSpc>
              <a:spcBef>
                <a:spcPts val="0"/>
              </a:spcBef>
              <a:spcAft>
                <a:spcPts val="0"/>
              </a:spcAft>
              <a:buClr>
                <a:srgbClr val="FFFFFF"/>
              </a:buClr>
              <a:buSzPts val="2000"/>
              <a:buChar char="-"/>
            </a:pPr>
            <a:r>
              <a:rPr b="0" lang="en" sz="2000">
                <a:solidFill>
                  <a:srgbClr val="FFFFFF"/>
                </a:solidFill>
              </a:rPr>
              <a:t>Nos encontramos con el problema en Tableua no nos permite una libre movilidad entre columnas y tablas, es decir, no fue tan </a:t>
            </a:r>
            <a:r>
              <a:rPr b="0" lang="en" sz="2000">
                <a:solidFill>
                  <a:srgbClr val="FFFFFF"/>
                </a:solidFill>
              </a:rPr>
              <a:t>fácil</a:t>
            </a:r>
            <a:r>
              <a:rPr b="0" lang="en" sz="2000">
                <a:solidFill>
                  <a:srgbClr val="FFFFFF"/>
                </a:solidFill>
              </a:rPr>
              <a:t> eliminar y manipular los datos ahi, mientras tanto en el Power BI generamos un Query en el cual </a:t>
            </a:r>
            <a:r>
              <a:rPr b="0" lang="en" sz="2000">
                <a:solidFill>
                  <a:srgbClr val="FFFFFF"/>
                </a:solidFill>
              </a:rPr>
              <a:t>realizamos</a:t>
            </a:r>
            <a:r>
              <a:rPr b="0" lang="en" sz="2000">
                <a:solidFill>
                  <a:srgbClr val="FFFFFF"/>
                </a:solidFill>
              </a:rPr>
              <a:t> la limpieza de datos, eliminando columnas innecesarias, errores y </a:t>
            </a:r>
            <a:r>
              <a:rPr b="0" lang="en" sz="2000">
                <a:solidFill>
                  <a:srgbClr val="FFFFFF"/>
                </a:solidFill>
              </a:rPr>
              <a:t>espacios</a:t>
            </a:r>
            <a:r>
              <a:rPr b="0" lang="en" sz="2000">
                <a:solidFill>
                  <a:srgbClr val="FFFFFF"/>
                </a:solidFill>
              </a:rPr>
              <a:t> </a:t>
            </a:r>
            <a:r>
              <a:rPr b="0" lang="en" sz="2000">
                <a:solidFill>
                  <a:srgbClr val="FFFFFF"/>
                </a:solidFill>
              </a:rPr>
              <a:t>vacíos</a:t>
            </a:r>
            <a:r>
              <a:rPr b="0" lang="en" sz="2000">
                <a:solidFill>
                  <a:srgbClr val="FFFFFF"/>
                </a:solidFill>
              </a:rPr>
              <a:t>.</a:t>
            </a:r>
            <a:endParaRPr b="0" sz="2000">
              <a:solidFill>
                <a:srgbClr val="FFFFFF"/>
              </a:solidFill>
            </a:endParaRPr>
          </a:p>
          <a:p>
            <a:pPr indent="0" lvl="0" marL="0" rtl="0" algn="l">
              <a:spcBef>
                <a:spcPts val="0"/>
              </a:spcBef>
              <a:spcAft>
                <a:spcPts val="0"/>
              </a:spcAft>
              <a:buSzPts val="990"/>
              <a:buNone/>
            </a:pPr>
            <a:r>
              <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9"/>
          <p:cNvSpPr txBox="1"/>
          <p:nvPr>
            <p:ph idx="4294967295" type="body"/>
          </p:nvPr>
        </p:nvSpPr>
        <p:spPr>
          <a:xfrm>
            <a:off x="240425" y="753275"/>
            <a:ext cx="8340900" cy="37953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1000"/>
              </a:spcBef>
              <a:spcAft>
                <a:spcPts val="0"/>
              </a:spcAft>
              <a:buSzPts val="935"/>
              <a:buNone/>
            </a:pPr>
            <a:r>
              <a:rPr b="1" lang="en" sz="1800">
                <a:solidFill>
                  <a:srgbClr val="FFFFFF"/>
                </a:solidFill>
                <a:latin typeface="Gaegu"/>
                <a:ea typeface="Gaegu"/>
                <a:cs typeface="Gaegu"/>
                <a:sym typeface="Gaegu"/>
              </a:rPr>
              <a:t>Pulso </a:t>
            </a:r>
            <a:r>
              <a:rPr b="1" lang="en" sz="1800">
                <a:solidFill>
                  <a:srgbClr val="FFFFFF"/>
                </a:solidFill>
                <a:latin typeface="Gaegu"/>
                <a:ea typeface="Gaegu"/>
                <a:cs typeface="Gaegu"/>
                <a:sym typeface="Gaegu"/>
              </a:rPr>
              <a:t>político</a:t>
            </a:r>
            <a:r>
              <a:rPr b="1" lang="en" sz="1800">
                <a:solidFill>
                  <a:srgbClr val="FFFFFF"/>
                </a:solidFill>
                <a:latin typeface="Gaegu"/>
                <a:ea typeface="Gaegu"/>
                <a:cs typeface="Gaegu"/>
                <a:sym typeface="Gaegu"/>
              </a:rPr>
              <a:t> por ciudades</a:t>
            </a:r>
            <a:endParaRPr b="1" sz="1800">
              <a:solidFill>
                <a:srgbClr val="FFFFFF"/>
              </a:solidFill>
              <a:latin typeface="Gaegu"/>
              <a:ea typeface="Gaegu"/>
              <a:cs typeface="Gaegu"/>
              <a:sym typeface="Gaegu"/>
            </a:endParaRPr>
          </a:p>
          <a:p>
            <a:pPr indent="-342900" lvl="0" marL="457200" rtl="0" algn="l">
              <a:lnSpc>
                <a:spcPct val="105000"/>
              </a:lnSpc>
              <a:spcBef>
                <a:spcPts val="1000"/>
              </a:spcBef>
              <a:spcAft>
                <a:spcPts val="0"/>
              </a:spcAft>
              <a:buClr>
                <a:srgbClr val="FFFFFF"/>
              </a:buClr>
              <a:buSzPts val="1800"/>
              <a:buFont typeface="Gaegu"/>
              <a:buChar char="➔"/>
            </a:pPr>
            <a:r>
              <a:rPr b="1" lang="en" sz="1800">
                <a:solidFill>
                  <a:srgbClr val="FFFFFF"/>
                </a:solidFill>
                <a:latin typeface="Gaegu"/>
                <a:ea typeface="Gaegu"/>
                <a:cs typeface="Gaegu"/>
                <a:sym typeface="Gaegu"/>
              </a:rPr>
              <a:t> </a:t>
            </a:r>
            <a:r>
              <a:rPr lang="en" sz="1800">
                <a:solidFill>
                  <a:srgbClr val="FFFFFF"/>
                </a:solidFill>
                <a:latin typeface="Gaegu"/>
                <a:ea typeface="Gaegu"/>
                <a:cs typeface="Gaegu"/>
                <a:sym typeface="Gaegu"/>
              </a:rPr>
              <a:t>El ámbito político para el Ecuador en el año 2021 se ha caracterizado por los casos de corrupción que han salido a la luz, también un punto importante ha sido el posicionamiento del nuevo presidente “Guillermo Lasso” lo cual ha desencadenado criterios de aceptación y rechazo de diferentes frentes políticos y ciudadanos.</a:t>
            </a:r>
            <a:endParaRPr sz="1800">
              <a:solidFill>
                <a:srgbClr val="FFFFFF"/>
              </a:solidFill>
              <a:latin typeface="Gaegu"/>
              <a:ea typeface="Gaegu"/>
              <a:cs typeface="Gaegu"/>
              <a:sym typeface="Gaegu"/>
            </a:endParaRPr>
          </a:p>
          <a:p>
            <a:pPr indent="0" lvl="0" marL="0" rtl="0" algn="just">
              <a:lnSpc>
                <a:spcPct val="105000"/>
              </a:lnSpc>
              <a:spcBef>
                <a:spcPts val="1000"/>
              </a:spcBef>
              <a:spcAft>
                <a:spcPts val="0"/>
              </a:spcAft>
              <a:buSzPts val="935"/>
              <a:buNone/>
            </a:pPr>
            <a:r>
              <a:rPr b="1" lang="en" sz="1800">
                <a:solidFill>
                  <a:srgbClr val="FFFFFF"/>
                </a:solidFill>
                <a:latin typeface="Gaegu"/>
                <a:ea typeface="Gaegu"/>
                <a:cs typeface="Gaegu"/>
                <a:sym typeface="Gaegu"/>
              </a:rPr>
              <a:t>Pulso político por provincia</a:t>
            </a:r>
            <a:endParaRPr b="1" sz="1800">
              <a:solidFill>
                <a:srgbClr val="FFFFFF"/>
              </a:solidFill>
              <a:latin typeface="Gaegu"/>
              <a:ea typeface="Gaegu"/>
              <a:cs typeface="Gaegu"/>
              <a:sym typeface="Gaegu"/>
            </a:endParaRPr>
          </a:p>
          <a:p>
            <a:pPr indent="-342900" lvl="0" marL="457200" rtl="0" algn="just">
              <a:lnSpc>
                <a:spcPct val="105000"/>
              </a:lnSpc>
              <a:spcBef>
                <a:spcPts val="1000"/>
              </a:spcBef>
              <a:spcAft>
                <a:spcPts val="0"/>
              </a:spcAft>
              <a:buClr>
                <a:srgbClr val="FFFFFF"/>
              </a:buClr>
              <a:buSzPts val="1800"/>
              <a:buFont typeface="Gaegu"/>
              <a:buChar char="➔"/>
            </a:pPr>
            <a:r>
              <a:rPr lang="en" sz="1800">
                <a:solidFill>
                  <a:srgbClr val="FFFFFF"/>
                </a:solidFill>
                <a:latin typeface="Gaegu"/>
                <a:ea typeface="Gaegu"/>
                <a:cs typeface="Gaegu"/>
                <a:sym typeface="Gaegu"/>
              </a:rPr>
              <a:t>La recopilación de datos en cada una de las provincias acerca del uso de la red social Twitter por lo que se filtra la información por palabras y las coordenadas de cada provincia, donde se analizará la  cantidad de tweets realizados por cada usuario con relación a la política del país.</a:t>
            </a:r>
            <a:endParaRPr sz="1800">
              <a:latin typeface="Gaegu"/>
              <a:ea typeface="Gaegu"/>
              <a:cs typeface="Gaegu"/>
              <a:sym typeface="Gaegu"/>
            </a:endParaRPr>
          </a:p>
        </p:txBody>
      </p:sp>
      <p:sp>
        <p:nvSpPr>
          <p:cNvPr id="364" name="Google Shape;364;p19"/>
          <p:cNvSpPr txBox="1"/>
          <p:nvPr>
            <p:ph type="title"/>
          </p:nvPr>
        </p:nvSpPr>
        <p:spPr>
          <a:xfrm>
            <a:off x="1352275" y="232650"/>
            <a:ext cx="5079600" cy="44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en" sz="2700"/>
              <a:t>Definición del Caso de Estudio</a:t>
            </a:r>
            <a:endParaRPr sz="2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0"/>
          <p:cNvSpPr txBox="1"/>
          <p:nvPr>
            <p:ph idx="4294967295" type="body"/>
          </p:nvPr>
        </p:nvSpPr>
        <p:spPr>
          <a:xfrm>
            <a:off x="240425" y="603250"/>
            <a:ext cx="8340900" cy="37953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1000"/>
              </a:spcBef>
              <a:spcAft>
                <a:spcPts val="0"/>
              </a:spcAft>
              <a:buSzPts val="935"/>
              <a:buNone/>
            </a:pPr>
            <a:r>
              <a:rPr b="1" lang="en" sz="1800">
                <a:solidFill>
                  <a:srgbClr val="FFFFFF"/>
                </a:solidFill>
                <a:latin typeface="Gaegu"/>
                <a:ea typeface="Gaegu"/>
                <a:cs typeface="Gaegu"/>
                <a:sym typeface="Gaegu"/>
              </a:rPr>
              <a:t>Eventos o noticias mundiales</a:t>
            </a:r>
            <a:endParaRPr b="1" sz="1800">
              <a:solidFill>
                <a:srgbClr val="FFFFFF"/>
              </a:solidFill>
              <a:latin typeface="Gaegu"/>
              <a:ea typeface="Gaegu"/>
              <a:cs typeface="Gaegu"/>
              <a:sym typeface="Gaegu"/>
            </a:endParaRPr>
          </a:p>
          <a:p>
            <a:pPr indent="-342900" lvl="0" marL="457200" rtl="0" algn="l">
              <a:lnSpc>
                <a:spcPct val="105000"/>
              </a:lnSpc>
              <a:spcBef>
                <a:spcPts val="1000"/>
              </a:spcBef>
              <a:spcAft>
                <a:spcPts val="0"/>
              </a:spcAft>
              <a:buClr>
                <a:srgbClr val="FFFFFF"/>
              </a:buClr>
              <a:buSzPts val="1800"/>
              <a:buFont typeface="Gaegu"/>
              <a:buChar char="➔"/>
            </a:pPr>
            <a:r>
              <a:rPr b="1" lang="en" sz="1800">
                <a:solidFill>
                  <a:srgbClr val="FFFFFF"/>
                </a:solidFill>
                <a:latin typeface="Gaegu"/>
                <a:ea typeface="Gaegu"/>
                <a:cs typeface="Gaegu"/>
                <a:sym typeface="Gaegu"/>
              </a:rPr>
              <a:t> </a:t>
            </a:r>
            <a:r>
              <a:rPr lang="en" sz="1800">
                <a:solidFill>
                  <a:srgbClr val="FFFFFF"/>
                </a:solidFill>
                <a:latin typeface="Gaegu"/>
                <a:ea typeface="Gaegu"/>
                <a:cs typeface="Gaegu"/>
                <a:sym typeface="Gaegu"/>
              </a:rPr>
              <a:t>Se recopiló información de noticieros internacionales que tienen una página en Facebook, desde la cual se obtuvo la información de cada post realizado con el objetivo de analizar el tráfico generado a sus seguidores. Buscando ver cual de ellos puede tener más interacciones por publicación realizada.</a:t>
            </a:r>
            <a:endParaRPr sz="1800">
              <a:solidFill>
                <a:srgbClr val="FFFFFF"/>
              </a:solidFill>
              <a:latin typeface="Gaegu"/>
              <a:ea typeface="Gaegu"/>
              <a:cs typeface="Gaegu"/>
              <a:sym typeface="Gaegu"/>
            </a:endParaRPr>
          </a:p>
          <a:p>
            <a:pPr indent="0" lvl="0" marL="0" rtl="0" algn="l">
              <a:lnSpc>
                <a:spcPct val="105000"/>
              </a:lnSpc>
              <a:spcBef>
                <a:spcPts val="1000"/>
              </a:spcBef>
              <a:spcAft>
                <a:spcPts val="0"/>
              </a:spcAft>
              <a:buSzPts val="935"/>
              <a:buNone/>
            </a:pPr>
            <a:r>
              <a:rPr b="1" lang="en" sz="1800">
                <a:solidFill>
                  <a:srgbClr val="FFFFFF"/>
                </a:solidFill>
                <a:latin typeface="Gaegu"/>
                <a:ea typeface="Gaegu"/>
                <a:cs typeface="Gaegu"/>
                <a:sym typeface="Gaegu"/>
              </a:rPr>
              <a:t>Juegos en línea por países</a:t>
            </a:r>
            <a:endParaRPr b="1" sz="1800">
              <a:solidFill>
                <a:srgbClr val="FFFFFF"/>
              </a:solidFill>
              <a:latin typeface="Gaegu"/>
              <a:ea typeface="Gaegu"/>
              <a:cs typeface="Gaegu"/>
              <a:sym typeface="Gaegu"/>
            </a:endParaRPr>
          </a:p>
          <a:p>
            <a:pPr indent="-342900" lvl="0" marL="457200" marR="25400" rtl="0" algn="just">
              <a:spcBef>
                <a:spcPts val="0"/>
              </a:spcBef>
              <a:spcAft>
                <a:spcPts val="0"/>
              </a:spcAft>
              <a:buClr>
                <a:srgbClr val="FFFFFF"/>
              </a:buClr>
              <a:buSzPts val="1800"/>
              <a:buFont typeface="Gaegu"/>
              <a:buChar char="➔"/>
            </a:pPr>
            <a:r>
              <a:rPr lang="en" sz="1800">
                <a:solidFill>
                  <a:srgbClr val="FFFFFF"/>
                </a:solidFill>
                <a:latin typeface="Gaegu"/>
                <a:ea typeface="Gaegu"/>
                <a:cs typeface="Gaegu"/>
                <a:sym typeface="Gaegu"/>
              </a:rPr>
              <a:t>Desde su aparición, los juegos en línea han ido creciendo en gran manera, tanto en aceptación como en geografía. Cada país cuenta con una serie de gamers, streamers e influencers que dan a conocer juegos en línea en cuanto salen al público. Su interacción en redes sociales siempre es relevante frente a otros temas y es una actividad que ira incrementando conforme el paso de los años.</a:t>
            </a:r>
            <a:endParaRPr sz="1800">
              <a:solidFill>
                <a:srgbClr val="FFFFFF"/>
              </a:solidFill>
              <a:latin typeface="Gaegu"/>
              <a:ea typeface="Gaegu"/>
              <a:cs typeface="Gaegu"/>
              <a:sym typeface="Gaegu"/>
            </a:endParaRPr>
          </a:p>
          <a:p>
            <a:pPr indent="0" lvl="0" marL="0" rtl="0" algn="ctr">
              <a:lnSpc>
                <a:spcPct val="105000"/>
              </a:lnSpc>
              <a:spcBef>
                <a:spcPts val="0"/>
              </a:spcBef>
              <a:spcAft>
                <a:spcPts val="1200"/>
              </a:spcAft>
              <a:buSzPts val="1360"/>
              <a:buNone/>
            </a:pPr>
            <a:r>
              <a:t/>
            </a:r>
            <a:endParaRPr sz="1800">
              <a:latin typeface="Gaegu"/>
              <a:ea typeface="Gaegu"/>
              <a:cs typeface="Gaegu"/>
              <a:sym typeface="Gaegu"/>
            </a:endParaRPr>
          </a:p>
        </p:txBody>
      </p:sp>
      <p:sp>
        <p:nvSpPr>
          <p:cNvPr id="370" name="Google Shape;370;p20"/>
          <p:cNvSpPr txBox="1"/>
          <p:nvPr>
            <p:ph type="title"/>
          </p:nvPr>
        </p:nvSpPr>
        <p:spPr>
          <a:xfrm>
            <a:off x="1352275" y="232650"/>
            <a:ext cx="5079600" cy="44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en" sz="2700"/>
              <a:t>Definición del Caso de Estudio</a:t>
            </a:r>
            <a:endParaRPr sz="2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1"/>
          <p:cNvSpPr txBox="1"/>
          <p:nvPr>
            <p:ph idx="4294967295" type="body"/>
          </p:nvPr>
        </p:nvSpPr>
        <p:spPr>
          <a:xfrm>
            <a:off x="240425" y="603250"/>
            <a:ext cx="8340900" cy="37953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1000"/>
              </a:spcBef>
              <a:spcAft>
                <a:spcPts val="0"/>
              </a:spcAft>
              <a:buSzPts val="935"/>
              <a:buNone/>
            </a:pPr>
            <a:r>
              <a:rPr b="1" lang="en" sz="1800">
                <a:solidFill>
                  <a:srgbClr val="FFFFFF"/>
                </a:solidFill>
                <a:latin typeface="Gaegu"/>
                <a:ea typeface="Gaegu"/>
                <a:cs typeface="Gaegu"/>
                <a:sym typeface="Gaegu"/>
              </a:rPr>
              <a:t>Estudiantes de provincia de la EPN</a:t>
            </a:r>
            <a:endParaRPr b="1" sz="1800">
              <a:solidFill>
                <a:srgbClr val="FFFFFF"/>
              </a:solidFill>
              <a:latin typeface="Gaegu"/>
              <a:ea typeface="Gaegu"/>
              <a:cs typeface="Gaegu"/>
              <a:sym typeface="Gaegu"/>
            </a:endParaRPr>
          </a:p>
          <a:p>
            <a:pPr indent="-342900" lvl="0" marL="457200" rtl="0" algn="l">
              <a:lnSpc>
                <a:spcPct val="105000"/>
              </a:lnSpc>
              <a:spcBef>
                <a:spcPts val="1000"/>
              </a:spcBef>
              <a:spcAft>
                <a:spcPts val="0"/>
              </a:spcAft>
              <a:buClr>
                <a:srgbClr val="FFFFFF"/>
              </a:buClr>
              <a:buSzPts val="1800"/>
              <a:buFont typeface="Gaegu"/>
              <a:buChar char="➔"/>
            </a:pPr>
            <a:r>
              <a:rPr b="1" lang="en" sz="1800">
                <a:solidFill>
                  <a:srgbClr val="FFFFFF"/>
                </a:solidFill>
                <a:latin typeface="Gaegu"/>
                <a:ea typeface="Gaegu"/>
                <a:cs typeface="Gaegu"/>
                <a:sym typeface="Gaegu"/>
              </a:rPr>
              <a:t>Recopilación de datos de estudiantes de la Escuela Politécnica Nacional que consta de provincia, cantón y demás datos relevantes para analizar en donde se concentra la mayor cantidad de estudiantes de la universidad y cuales son las provincias más comunes de donde vienen los estudiantes foráneos a estudiar</a:t>
            </a:r>
            <a:endParaRPr sz="1800">
              <a:latin typeface="Gaegu"/>
              <a:ea typeface="Gaegu"/>
              <a:cs typeface="Gaegu"/>
              <a:sym typeface="Gaegu"/>
            </a:endParaRPr>
          </a:p>
        </p:txBody>
      </p:sp>
      <p:sp>
        <p:nvSpPr>
          <p:cNvPr id="376" name="Google Shape;376;p21"/>
          <p:cNvSpPr txBox="1"/>
          <p:nvPr>
            <p:ph type="title"/>
          </p:nvPr>
        </p:nvSpPr>
        <p:spPr>
          <a:xfrm>
            <a:off x="1352275" y="232650"/>
            <a:ext cx="5079600" cy="44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en" sz="2700"/>
              <a:t>Definición del Caso de Estudio</a:t>
            </a:r>
            <a:endParaRPr sz="2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2"/>
          <p:cNvSpPr txBox="1"/>
          <p:nvPr>
            <p:ph type="title"/>
          </p:nvPr>
        </p:nvSpPr>
        <p:spPr>
          <a:xfrm>
            <a:off x="726300" y="296450"/>
            <a:ext cx="346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300"/>
              <a:t>CRONOGRAMA</a:t>
            </a:r>
            <a:endParaRPr sz="3300"/>
          </a:p>
        </p:txBody>
      </p:sp>
      <p:grpSp>
        <p:nvGrpSpPr>
          <p:cNvPr id="382" name="Google Shape;382;p22"/>
          <p:cNvGrpSpPr/>
          <p:nvPr/>
        </p:nvGrpSpPr>
        <p:grpSpPr>
          <a:xfrm rot="4704341">
            <a:off x="-1229281" y="2517546"/>
            <a:ext cx="772322" cy="704930"/>
            <a:chOff x="5402829" y="3357295"/>
            <a:chExt cx="1437240" cy="1312017"/>
          </a:xfrm>
        </p:grpSpPr>
        <p:sp>
          <p:nvSpPr>
            <p:cNvPr id="383" name="Google Shape;383;p22"/>
            <p:cNvSpPr/>
            <p:nvPr/>
          </p:nvSpPr>
          <p:spPr>
            <a:xfrm rot="-767128">
              <a:off x="5505490" y="3480394"/>
              <a:ext cx="1231918" cy="1065819"/>
            </a:xfrm>
            <a:custGeom>
              <a:rect b="b" l="l" r="r" t="t"/>
              <a:pathLst>
                <a:path extrusionOk="0" h="42633" w="49277">
                  <a:moveTo>
                    <a:pt x="6401" y="8841"/>
                  </a:moveTo>
                  <a:lnTo>
                    <a:pt x="6401" y="8841"/>
                  </a:lnTo>
                  <a:cubicBezTo>
                    <a:pt x="6391" y="8879"/>
                    <a:pt x="6379" y="8916"/>
                    <a:pt x="6367" y="8954"/>
                  </a:cubicBezTo>
                  <a:lnTo>
                    <a:pt x="6367" y="8954"/>
                  </a:lnTo>
                  <a:cubicBezTo>
                    <a:pt x="6385" y="8916"/>
                    <a:pt x="6401" y="8879"/>
                    <a:pt x="6401" y="8841"/>
                  </a:cubicBezTo>
                  <a:close/>
                  <a:moveTo>
                    <a:pt x="6367" y="8954"/>
                  </a:moveTo>
                  <a:cubicBezTo>
                    <a:pt x="6343" y="9004"/>
                    <a:pt x="6314" y="9054"/>
                    <a:pt x="6314" y="9104"/>
                  </a:cubicBezTo>
                  <a:lnTo>
                    <a:pt x="6321" y="9086"/>
                  </a:lnTo>
                  <a:lnTo>
                    <a:pt x="6321" y="9086"/>
                  </a:lnTo>
                  <a:cubicBezTo>
                    <a:pt x="6337" y="9042"/>
                    <a:pt x="6353" y="8998"/>
                    <a:pt x="6367" y="8954"/>
                  </a:cubicBezTo>
                  <a:close/>
                  <a:moveTo>
                    <a:pt x="8418" y="9806"/>
                  </a:moveTo>
                  <a:cubicBezTo>
                    <a:pt x="8769" y="9894"/>
                    <a:pt x="9032" y="9981"/>
                    <a:pt x="9295" y="10157"/>
                  </a:cubicBezTo>
                  <a:lnTo>
                    <a:pt x="10961" y="10770"/>
                  </a:lnTo>
                  <a:cubicBezTo>
                    <a:pt x="12276" y="11296"/>
                    <a:pt x="13416" y="11735"/>
                    <a:pt x="14731" y="12349"/>
                  </a:cubicBezTo>
                  <a:lnTo>
                    <a:pt x="17098" y="13313"/>
                  </a:lnTo>
                  <a:cubicBezTo>
                    <a:pt x="17975" y="13664"/>
                    <a:pt x="18677" y="13927"/>
                    <a:pt x="19553" y="14278"/>
                  </a:cubicBezTo>
                  <a:cubicBezTo>
                    <a:pt x="19816" y="14278"/>
                    <a:pt x="19992" y="14365"/>
                    <a:pt x="20255" y="14541"/>
                  </a:cubicBezTo>
                  <a:cubicBezTo>
                    <a:pt x="21132" y="14804"/>
                    <a:pt x="21921" y="15242"/>
                    <a:pt x="22622" y="15593"/>
                  </a:cubicBezTo>
                  <a:cubicBezTo>
                    <a:pt x="23061" y="15856"/>
                    <a:pt x="23674" y="16031"/>
                    <a:pt x="24113" y="16119"/>
                  </a:cubicBezTo>
                  <a:lnTo>
                    <a:pt x="25077" y="16470"/>
                  </a:lnTo>
                  <a:cubicBezTo>
                    <a:pt x="25866" y="16820"/>
                    <a:pt x="26480" y="16996"/>
                    <a:pt x="27269" y="17346"/>
                  </a:cubicBezTo>
                  <a:cubicBezTo>
                    <a:pt x="27620" y="17434"/>
                    <a:pt x="27883" y="17609"/>
                    <a:pt x="28146" y="17697"/>
                  </a:cubicBezTo>
                  <a:cubicBezTo>
                    <a:pt x="28760" y="18048"/>
                    <a:pt x="29374" y="18223"/>
                    <a:pt x="29987" y="18486"/>
                  </a:cubicBezTo>
                  <a:cubicBezTo>
                    <a:pt x="30689" y="18662"/>
                    <a:pt x="31303" y="18925"/>
                    <a:pt x="31829" y="19100"/>
                  </a:cubicBezTo>
                  <a:cubicBezTo>
                    <a:pt x="32968" y="19626"/>
                    <a:pt x="33933" y="20240"/>
                    <a:pt x="34897" y="20854"/>
                  </a:cubicBezTo>
                  <a:cubicBezTo>
                    <a:pt x="35160" y="21117"/>
                    <a:pt x="35336" y="21204"/>
                    <a:pt x="35599" y="21380"/>
                  </a:cubicBezTo>
                  <a:cubicBezTo>
                    <a:pt x="35774" y="21555"/>
                    <a:pt x="36037" y="21643"/>
                    <a:pt x="36125" y="21818"/>
                  </a:cubicBezTo>
                  <a:cubicBezTo>
                    <a:pt x="36213" y="22081"/>
                    <a:pt x="36213" y="22169"/>
                    <a:pt x="36388" y="22256"/>
                  </a:cubicBezTo>
                  <a:cubicBezTo>
                    <a:pt x="36388" y="22432"/>
                    <a:pt x="36476" y="22607"/>
                    <a:pt x="36476" y="22695"/>
                  </a:cubicBezTo>
                  <a:lnTo>
                    <a:pt x="36476" y="23046"/>
                  </a:lnTo>
                  <a:cubicBezTo>
                    <a:pt x="36388" y="23133"/>
                    <a:pt x="36388" y="23309"/>
                    <a:pt x="35950" y="23396"/>
                  </a:cubicBezTo>
                  <a:cubicBezTo>
                    <a:pt x="35950" y="23396"/>
                    <a:pt x="35950" y="23484"/>
                    <a:pt x="35774" y="23484"/>
                  </a:cubicBezTo>
                  <a:cubicBezTo>
                    <a:pt x="35511" y="23659"/>
                    <a:pt x="35073" y="23922"/>
                    <a:pt x="34722" y="24010"/>
                  </a:cubicBezTo>
                  <a:cubicBezTo>
                    <a:pt x="34021" y="24273"/>
                    <a:pt x="33495" y="24361"/>
                    <a:pt x="32881" y="24448"/>
                  </a:cubicBezTo>
                  <a:cubicBezTo>
                    <a:pt x="32267" y="24448"/>
                    <a:pt x="31829" y="24361"/>
                    <a:pt x="31303" y="24361"/>
                  </a:cubicBezTo>
                  <a:lnTo>
                    <a:pt x="29987" y="24010"/>
                  </a:lnTo>
                  <a:cubicBezTo>
                    <a:pt x="29549" y="23922"/>
                    <a:pt x="29023" y="23659"/>
                    <a:pt x="28584" y="23572"/>
                  </a:cubicBezTo>
                  <a:cubicBezTo>
                    <a:pt x="27708" y="23221"/>
                    <a:pt x="26743" y="22958"/>
                    <a:pt x="25866" y="22607"/>
                  </a:cubicBezTo>
                  <a:cubicBezTo>
                    <a:pt x="24113" y="21906"/>
                    <a:pt x="22359" y="21380"/>
                    <a:pt x="20606" y="20591"/>
                  </a:cubicBezTo>
                  <a:cubicBezTo>
                    <a:pt x="20606" y="20591"/>
                    <a:pt x="20430" y="20503"/>
                    <a:pt x="20343" y="20503"/>
                  </a:cubicBezTo>
                  <a:cubicBezTo>
                    <a:pt x="19290" y="20064"/>
                    <a:pt x="18151" y="19538"/>
                    <a:pt x="17098" y="19188"/>
                  </a:cubicBezTo>
                  <a:cubicBezTo>
                    <a:pt x="16485" y="19012"/>
                    <a:pt x="15871" y="18749"/>
                    <a:pt x="15345" y="18574"/>
                  </a:cubicBezTo>
                  <a:lnTo>
                    <a:pt x="13679" y="17872"/>
                  </a:lnTo>
                  <a:lnTo>
                    <a:pt x="12364" y="17259"/>
                  </a:lnTo>
                  <a:cubicBezTo>
                    <a:pt x="12013" y="17171"/>
                    <a:pt x="11662" y="16908"/>
                    <a:pt x="11399" y="16820"/>
                  </a:cubicBezTo>
                  <a:cubicBezTo>
                    <a:pt x="11136" y="16820"/>
                    <a:pt x="10785" y="16733"/>
                    <a:pt x="10610" y="16557"/>
                  </a:cubicBezTo>
                  <a:cubicBezTo>
                    <a:pt x="9646" y="16294"/>
                    <a:pt x="8506" y="15856"/>
                    <a:pt x="7541" y="15417"/>
                  </a:cubicBezTo>
                  <a:cubicBezTo>
                    <a:pt x="7103" y="15154"/>
                    <a:pt x="6752" y="15067"/>
                    <a:pt x="6314" y="14804"/>
                  </a:cubicBezTo>
                  <a:cubicBezTo>
                    <a:pt x="6401" y="14716"/>
                    <a:pt x="6401" y="14541"/>
                    <a:pt x="6577" y="14365"/>
                  </a:cubicBezTo>
                  <a:cubicBezTo>
                    <a:pt x="6840" y="13401"/>
                    <a:pt x="7190" y="12436"/>
                    <a:pt x="7629" y="11472"/>
                  </a:cubicBezTo>
                  <a:cubicBezTo>
                    <a:pt x="7980" y="10858"/>
                    <a:pt x="8155" y="10332"/>
                    <a:pt x="8418" y="9806"/>
                  </a:cubicBezTo>
                  <a:close/>
                  <a:moveTo>
                    <a:pt x="12364" y="2967"/>
                  </a:moveTo>
                  <a:cubicBezTo>
                    <a:pt x="12802" y="3142"/>
                    <a:pt x="13153" y="3142"/>
                    <a:pt x="13591" y="3230"/>
                  </a:cubicBezTo>
                  <a:cubicBezTo>
                    <a:pt x="13679" y="3318"/>
                    <a:pt x="13854" y="3318"/>
                    <a:pt x="14117" y="3405"/>
                  </a:cubicBezTo>
                  <a:cubicBezTo>
                    <a:pt x="14556" y="3668"/>
                    <a:pt x="14994" y="4019"/>
                    <a:pt x="15432" y="4194"/>
                  </a:cubicBezTo>
                  <a:cubicBezTo>
                    <a:pt x="15959" y="4545"/>
                    <a:pt x="16485" y="4720"/>
                    <a:pt x="17098" y="4983"/>
                  </a:cubicBezTo>
                  <a:cubicBezTo>
                    <a:pt x="17361" y="5159"/>
                    <a:pt x="17712" y="5334"/>
                    <a:pt x="18063" y="5510"/>
                  </a:cubicBezTo>
                  <a:cubicBezTo>
                    <a:pt x="18501" y="5860"/>
                    <a:pt x="19027" y="6036"/>
                    <a:pt x="19553" y="6211"/>
                  </a:cubicBezTo>
                  <a:cubicBezTo>
                    <a:pt x="19992" y="6299"/>
                    <a:pt x="20343" y="6386"/>
                    <a:pt x="20693" y="6474"/>
                  </a:cubicBezTo>
                  <a:cubicBezTo>
                    <a:pt x="21044" y="6649"/>
                    <a:pt x="21482" y="6825"/>
                    <a:pt x="21745" y="6912"/>
                  </a:cubicBezTo>
                  <a:cubicBezTo>
                    <a:pt x="22008" y="7088"/>
                    <a:pt x="22096" y="7088"/>
                    <a:pt x="22359" y="7175"/>
                  </a:cubicBezTo>
                  <a:lnTo>
                    <a:pt x="22447" y="7175"/>
                  </a:lnTo>
                  <a:lnTo>
                    <a:pt x="22447" y="7351"/>
                  </a:lnTo>
                  <a:cubicBezTo>
                    <a:pt x="22535" y="7702"/>
                    <a:pt x="22535" y="7965"/>
                    <a:pt x="22622" y="8228"/>
                  </a:cubicBezTo>
                  <a:cubicBezTo>
                    <a:pt x="22798" y="8929"/>
                    <a:pt x="23061" y="9543"/>
                    <a:pt x="23324" y="10244"/>
                  </a:cubicBezTo>
                  <a:cubicBezTo>
                    <a:pt x="23499" y="10770"/>
                    <a:pt x="23850" y="11296"/>
                    <a:pt x="24200" y="11735"/>
                  </a:cubicBezTo>
                  <a:cubicBezTo>
                    <a:pt x="24376" y="12086"/>
                    <a:pt x="24639" y="12349"/>
                    <a:pt x="24814" y="12612"/>
                  </a:cubicBezTo>
                  <a:cubicBezTo>
                    <a:pt x="25165" y="12962"/>
                    <a:pt x="25516" y="13313"/>
                    <a:pt x="25954" y="13488"/>
                  </a:cubicBezTo>
                  <a:cubicBezTo>
                    <a:pt x="26392" y="13752"/>
                    <a:pt x="26919" y="13927"/>
                    <a:pt x="27357" y="14190"/>
                  </a:cubicBezTo>
                  <a:cubicBezTo>
                    <a:pt x="27445" y="14190"/>
                    <a:pt x="27708" y="14278"/>
                    <a:pt x="27795" y="14278"/>
                  </a:cubicBezTo>
                  <a:cubicBezTo>
                    <a:pt x="28321" y="14541"/>
                    <a:pt x="28935" y="14628"/>
                    <a:pt x="29461" y="14716"/>
                  </a:cubicBezTo>
                  <a:cubicBezTo>
                    <a:pt x="29853" y="14814"/>
                    <a:pt x="30258" y="14857"/>
                    <a:pt x="30668" y="14857"/>
                  </a:cubicBezTo>
                  <a:cubicBezTo>
                    <a:pt x="31725" y="14857"/>
                    <a:pt x="32810" y="14569"/>
                    <a:pt x="33758" y="14190"/>
                  </a:cubicBezTo>
                  <a:cubicBezTo>
                    <a:pt x="34021" y="13927"/>
                    <a:pt x="34459" y="13839"/>
                    <a:pt x="34810" y="13664"/>
                  </a:cubicBezTo>
                  <a:cubicBezTo>
                    <a:pt x="35336" y="13313"/>
                    <a:pt x="35774" y="12962"/>
                    <a:pt x="36213" y="12612"/>
                  </a:cubicBezTo>
                  <a:cubicBezTo>
                    <a:pt x="36826" y="12349"/>
                    <a:pt x="37089" y="11735"/>
                    <a:pt x="37528" y="11296"/>
                  </a:cubicBezTo>
                  <a:cubicBezTo>
                    <a:pt x="37703" y="11296"/>
                    <a:pt x="37703" y="11472"/>
                    <a:pt x="37791" y="11472"/>
                  </a:cubicBezTo>
                  <a:cubicBezTo>
                    <a:pt x="37966" y="11559"/>
                    <a:pt x="38317" y="11647"/>
                    <a:pt x="38580" y="11735"/>
                  </a:cubicBezTo>
                  <a:cubicBezTo>
                    <a:pt x="38755" y="11910"/>
                    <a:pt x="39018" y="12086"/>
                    <a:pt x="39194" y="12173"/>
                  </a:cubicBezTo>
                  <a:cubicBezTo>
                    <a:pt x="39457" y="12349"/>
                    <a:pt x="39720" y="12436"/>
                    <a:pt x="39983" y="12612"/>
                  </a:cubicBezTo>
                  <a:cubicBezTo>
                    <a:pt x="40334" y="12787"/>
                    <a:pt x="40509" y="12962"/>
                    <a:pt x="40860" y="13225"/>
                  </a:cubicBezTo>
                  <a:lnTo>
                    <a:pt x="41824" y="13839"/>
                  </a:lnTo>
                  <a:cubicBezTo>
                    <a:pt x="42350" y="14102"/>
                    <a:pt x="42789" y="14541"/>
                    <a:pt x="43227" y="14804"/>
                  </a:cubicBezTo>
                  <a:cubicBezTo>
                    <a:pt x="43665" y="15154"/>
                    <a:pt x="44104" y="15593"/>
                    <a:pt x="44542" y="16031"/>
                  </a:cubicBezTo>
                  <a:cubicBezTo>
                    <a:pt x="44981" y="16382"/>
                    <a:pt x="45594" y="16820"/>
                    <a:pt x="46033" y="17171"/>
                  </a:cubicBezTo>
                  <a:cubicBezTo>
                    <a:pt x="46208" y="17259"/>
                    <a:pt x="46296" y="17346"/>
                    <a:pt x="46471" y="17434"/>
                  </a:cubicBezTo>
                  <a:cubicBezTo>
                    <a:pt x="46559" y="17434"/>
                    <a:pt x="46559" y="17609"/>
                    <a:pt x="46647" y="17609"/>
                  </a:cubicBezTo>
                  <a:cubicBezTo>
                    <a:pt x="46559" y="17872"/>
                    <a:pt x="46471" y="18136"/>
                    <a:pt x="46296" y="18486"/>
                  </a:cubicBezTo>
                  <a:cubicBezTo>
                    <a:pt x="46121" y="19012"/>
                    <a:pt x="46033" y="19451"/>
                    <a:pt x="45770" y="19889"/>
                  </a:cubicBezTo>
                  <a:lnTo>
                    <a:pt x="44805" y="22520"/>
                  </a:lnTo>
                  <a:cubicBezTo>
                    <a:pt x="44455" y="23309"/>
                    <a:pt x="44104" y="24185"/>
                    <a:pt x="43841" y="24887"/>
                  </a:cubicBezTo>
                  <a:cubicBezTo>
                    <a:pt x="43490" y="25676"/>
                    <a:pt x="43227" y="26377"/>
                    <a:pt x="42964" y="27079"/>
                  </a:cubicBezTo>
                  <a:cubicBezTo>
                    <a:pt x="42263" y="28569"/>
                    <a:pt x="41737" y="29972"/>
                    <a:pt x="41210" y="31375"/>
                  </a:cubicBezTo>
                  <a:cubicBezTo>
                    <a:pt x="41210" y="31288"/>
                    <a:pt x="41298" y="31200"/>
                    <a:pt x="41298" y="31025"/>
                  </a:cubicBezTo>
                  <a:lnTo>
                    <a:pt x="41298" y="31025"/>
                  </a:lnTo>
                  <a:cubicBezTo>
                    <a:pt x="40772" y="32252"/>
                    <a:pt x="40334" y="33567"/>
                    <a:pt x="39720" y="34882"/>
                  </a:cubicBezTo>
                  <a:cubicBezTo>
                    <a:pt x="39632" y="34970"/>
                    <a:pt x="39632" y="35233"/>
                    <a:pt x="39544" y="35409"/>
                  </a:cubicBezTo>
                  <a:cubicBezTo>
                    <a:pt x="39194" y="36198"/>
                    <a:pt x="39018" y="36899"/>
                    <a:pt x="38668" y="37601"/>
                  </a:cubicBezTo>
                  <a:lnTo>
                    <a:pt x="38317" y="38653"/>
                  </a:lnTo>
                  <a:cubicBezTo>
                    <a:pt x="38229" y="38828"/>
                    <a:pt x="38229" y="39091"/>
                    <a:pt x="38142" y="39266"/>
                  </a:cubicBezTo>
                  <a:cubicBezTo>
                    <a:pt x="37966" y="39354"/>
                    <a:pt x="37966" y="39617"/>
                    <a:pt x="37879" y="39705"/>
                  </a:cubicBezTo>
                  <a:cubicBezTo>
                    <a:pt x="37879" y="39705"/>
                    <a:pt x="37791" y="39793"/>
                    <a:pt x="37791" y="39968"/>
                  </a:cubicBezTo>
                  <a:cubicBezTo>
                    <a:pt x="37528" y="39793"/>
                    <a:pt x="37265" y="39705"/>
                    <a:pt x="37002" y="39617"/>
                  </a:cubicBezTo>
                  <a:cubicBezTo>
                    <a:pt x="36563" y="39354"/>
                    <a:pt x="36037" y="39179"/>
                    <a:pt x="35599" y="38916"/>
                  </a:cubicBezTo>
                  <a:cubicBezTo>
                    <a:pt x="35073" y="38653"/>
                    <a:pt x="34459" y="38390"/>
                    <a:pt x="33933" y="38214"/>
                  </a:cubicBezTo>
                  <a:cubicBezTo>
                    <a:pt x="33407" y="37951"/>
                    <a:pt x="32968" y="37776"/>
                    <a:pt x="32442" y="37513"/>
                  </a:cubicBezTo>
                  <a:lnTo>
                    <a:pt x="30426" y="36548"/>
                  </a:lnTo>
                  <a:cubicBezTo>
                    <a:pt x="30075" y="36285"/>
                    <a:pt x="29812" y="36198"/>
                    <a:pt x="29461" y="36022"/>
                  </a:cubicBezTo>
                  <a:cubicBezTo>
                    <a:pt x="29111" y="35847"/>
                    <a:pt x="28760" y="35672"/>
                    <a:pt x="28497" y="35584"/>
                  </a:cubicBezTo>
                  <a:cubicBezTo>
                    <a:pt x="28058" y="35321"/>
                    <a:pt x="27708" y="35145"/>
                    <a:pt x="27269" y="34970"/>
                  </a:cubicBezTo>
                  <a:cubicBezTo>
                    <a:pt x="27182" y="34970"/>
                    <a:pt x="27182" y="34882"/>
                    <a:pt x="27006" y="34882"/>
                  </a:cubicBezTo>
                  <a:cubicBezTo>
                    <a:pt x="27006" y="34707"/>
                    <a:pt x="27182" y="34356"/>
                    <a:pt x="27182" y="34093"/>
                  </a:cubicBezTo>
                  <a:cubicBezTo>
                    <a:pt x="27182" y="33567"/>
                    <a:pt x="27269" y="33129"/>
                    <a:pt x="27269" y="32603"/>
                  </a:cubicBezTo>
                  <a:cubicBezTo>
                    <a:pt x="27269" y="31375"/>
                    <a:pt x="26919" y="30060"/>
                    <a:pt x="26305" y="29008"/>
                  </a:cubicBezTo>
                  <a:cubicBezTo>
                    <a:pt x="25954" y="28569"/>
                    <a:pt x="25603" y="27956"/>
                    <a:pt x="25253" y="27517"/>
                  </a:cubicBezTo>
                  <a:cubicBezTo>
                    <a:pt x="25077" y="27254"/>
                    <a:pt x="24814" y="26904"/>
                    <a:pt x="24551" y="26553"/>
                  </a:cubicBezTo>
                  <a:cubicBezTo>
                    <a:pt x="24200" y="26202"/>
                    <a:pt x="23850" y="26027"/>
                    <a:pt x="23499" y="25764"/>
                  </a:cubicBezTo>
                  <a:cubicBezTo>
                    <a:pt x="22973" y="25325"/>
                    <a:pt x="22447" y="25062"/>
                    <a:pt x="21745" y="24799"/>
                  </a:cubicBezTo>
                  <a:cubicBezTo>
                    <a:pt x="21658" y="24712"/>
                    <a:pt x="21658" y="24712"/>
                    <a:pt x="21570" y="24712"/>
                  </a:cubicBezTo>
                  <a:cubicBezTo>
                    <a:pt x="21307" y="24712"/>
                    <a:pt x="21132" y="24624"/>
                    <a:pt x="20869" y="24624"/>
                  </a:cubicBezTo>
                  <a:cubicBezTo>
                    <a:pt x="20606" y="24448"/>
                    <a:pt x="20167" y="24361"/>
                    <a:pt x="19729" y="24361"/>
                  </a:cubicBezTo>
                  <a:cubicBezTo>
                    <a:pt x="19641" y="24332"/>
                    <a:pt x="19544" y="24322"/>
                    <a:pt x="19443" y="24322"/>
                  </a:cubicBezTo>
                  <a:cubicBezTo>
                    <a:pt x="19242" y="24322"/>
                    <a:pt x="19027" y="24361"/>
                    <a:pt x="18852" y="24361"/>
                  </a:cubicBezTo>
                  <a:cubicBezTo>
                    <a:pt x="18238" y="24361"/>
                    <a:pt x="17800" y="24448"/>
                    <a:pt x="17361" y="24624"/>
                  </a:cubicBezTo>
                  <a:cubicBezTo>
                    <a:pt x="16923" y="24712"/>
                    <a:pt x="16660" y="24799"/>
                    <a:pt x="16222" y="25062"/>
                  </a:cubicBezTo>
                  <a:lnTo>
                    <a:pt x="15169" y="25676"/>
                  </a:lnTo>
                  <a:cubicBezTo>
                    <a:pt x="14643" y="26114"/>
                    <a:pt x="14117" y="26553"/>
                    <a:pt x="13679" y="26991"/>
                  </a:cubicBezTo>
                  <a:lnTo>
                    <a:pt x="13153" y="27517"/>
                  </a:lnTo>
                  <a:cubicBezTo>
                    <a:pt x="12890" y="27780"/>
                    <a:pt x="12802" y="27956"/>
                    <a:pt x="12539" y="28219"/>
                  </a:cubicBezTo>
                  <a:cubicBezTo>
                    <a:pt x="12364" y="28569"/>
                    <a:pt x="12101" y="28745"/>
                    <a:pt x="11925" y="29008"/>
                  </a:cubicBezTo>
                  <a:cubicBezTo>
                    <a:pt x="11399" y="28657"/>
                    <a:pt x="10785" y="28394"/>
                    <a:pt x="10259" y="28131"/>
                  </a:cubicBezTo>
                  <a:cubicBezTo>
                    <a:pt x="9470" y="27780"/>
                    <a:pt x="8769" y="27342"/>
                    <a:pt x="7980" y="26904"/>
                  </a:cubicBezTo>
                  <a:cubicBezTo>
                    <a:pt x="7103" y="26377"/>
                    <a:pt x="6226" y="25764"/>
                    <a:pt x="5262" y="25325"/>
                  </a:cubicBezTo>
                  <a:cubicBezTo>
                    <a:pt x="4823" y="25062"/>
                    <a:pt x="4209" y="24799"/>
                    <a:pt x="3771" y="24624"/>
                  </a:cubicBezTo>
                  <a:cubicBezTo>
                    <a:pt x="3420" y="24448"/>
                    <a:pt x="3245" y="24273"/>
                    <a:pt x="2894" y="24185"/>
                  </a:cubicBezTo>
                  <a:cubicBezTo>
                    <a:pt x="3245" y="23396"/>
                    <a:pt x="3596" y="22520"/>
                    <a:pt x="3946" y="21643"/>
                  </a:cubicBezTo>
                  <a:cubicBezTo>
                    <a:pt x="4209" y="20678"/>
                    <a:pt x="4648" y="19626"/>
                    <a:pt x="4998" y="18662"/>
                  </a:cubicBezTo>
                  <a:cubicBezTo>
                    <a:pt x="5174" y="18311"/>
                    <a:pt x="5437" y="18048"/>
                    <a:pt x="5525" y="17609"/>
                  </a:cubicBezTo>
                  <a:cubicBezTo>
                    <a:pt x="5525" y="17434"/>
                    <a:pt x="5612" y="17346"/>
                    <a:pt x="5612" y="17259"/>
                  </a:cubicBezTo>
                  <a:cubicBezTo>
                    <a:pt x="6752" y="17697"/>
                    <a:pt x="7717" y="18136"/>
                    <a:pt x="8769" y="18574"/>
                  </a:cubicBezTo>
                  <a:cubicBezTo>
                    <a:pt x="9207" y="18749"/>
                    <a:pt x="9733" y="18925"/>
                    <a:pt x="10172" y="19100"/>
                  </a:cubicBezTo>
                  <a:cubicBezTo>
                    <a:pt x="10610" y="19188"/>
                    <a:pt x="11048" y="19363"/>
                    <a:pt x="11487" y="19538"/>
                  </a:cubicBezTo>
                  <a:cubicBezTo>
                    <a:pt x="11662" y="19626"/>
                    <a:pt x="12013" y="19889"/>
                    <a:pt x="12364" y="19977"/>
                  </a:cubicBezTo>
                  <a:cubicBezTo>
                    <a:pt x="12802" y="20240"/>
                    <a:pt x="13240" y="20328"/>
                    <a:pt x="13679" y="20503"/>
                  </a:cubicBezTo>
                  <a:cubicBezTo>
                    <a:pt x="14380" y="20766"/>
                    <a:pt x="15169" y="20941"/>
                    <a:pt x="15959" y="21292"/>
                  </a:cubicBezTo>
                  <a:lnTo>
                    <a:pt x="17975" y="21993"/>
                  </a:lnTo>
                  <a:cubicBezTo>
                    <a:pt x="18589" y="22256"/>
                    <a:pt x="19290" y="22520"/>
                    <a:pt x="19904" y="22870"/>
                  </a:cubicBezTo>
                  <a:lnTo>
                    <a:pt x="20167" y="22870"/>
                  </a:lnTo>
                  <a:cubicBezTo>
                    <a:pt x="20518" y="23046"/>
                    <a:pt x="20956" y="23133"/>
                    <a:pt x="21482" y="23396"/>
                  </a:cubicBezTo>
                  <a:cubicBezTo>
                    <a:pt x="21658" y="23484"/>
                    <a:pt x="22008" y="23572"/>
                    <a:pt x="22184" y="23747"/>
                  </a:cubicBezTo>
                  <a:cubicBezTo>
                    <a:pt x="22535" y="23835"/>
                    <a:pt x="22710" y="23922"/>
                    <a:pt x="23061" y="24010"/>
                  </a:cubicBezTo>
                  <a:cubicBezTo>
                    <a:pt x="24200" y="24448"/>
                    <a:pt x="25253" y="24799"/>
                    <a:pt x="26392" y="25238"/>
                  </a:cubicBezTo>
                  <a:cubicBezTo>
                    <a:pt x="27357" y="25676"/>
                    <a:pt x="28497" y="26114"/>
                    <a:pt x="29549" y="26465"/>
                  </a:cubicBezTo>
                  <a:cubicBezTo>
                    <a:pt x="30250" y="26641"/>
                    <a:pt x="30776" y="26816"/>
                    <a:pt x="31390" y="26904"/>
                  </a:cubicBezTo>
                  <a:cubicBezTo>
                    <a:pt x="31886" y="26966"/>
                    <a:pt x="32426" y="27028"/>
                    <a:pt x="32917" y="27028"/>
                  </a:cubicBezTo>
                  <a:cubicBezTo>
                    <a:pt x="33120" y="27028"/>
                    <a:pt x="33315" y="27017"/>
                    <a:pt x="33495" y="26991"/>
                  </a:cubicBezTo>
                  <a:cubicBezTo>
                    <a:pt x="34196" y="26904"/>
                    <a:pt x="34810" y="26816"/>
                    <a:pt x="35511" y="26553"/>
                  </a:cubicBezTo>
                  <a:cubicBezTo>
                    <a:pt x="35950" y="26465"/>
                    <a:pt x="36213" y="26202"/>
                    <a:pt x="36563" y="26114"/>
                  </a:cubicBezTo>
                  <a:cubicBezTo>
                    <a:pt x="36914" y="26027"/>
                    <a:pt x="37089" y="25939"/>
                    <a:pt x="37440" y="25676"/>
                  </a:cubicBezTo>
                  <a:cubicBezTo>
                    <a:pt x="38142" y="25325"/>
                    <a:pt x="38580" y="24887"/>
                    <a:pt x="38843" y="24273"/>
                  </a:cubicBezTo>
                  <a:cubicBezTo>
                    <a:pt x="39018" y="24010"/>
                    <a:pt x="39018" y="23922"/>
                    <a:pt x="39106" y="23747"/>
                  </a:cubicBezTo>
                  <a:cubicBezTo>
                    <a:pt x="39194" y="23484"/>
                    <a:pt x="39194" y="23309"/>
                    <a:pt x="39194" y="23046"/>
                  </a:cubicBezTo>
                  <a:cubicBezTo>
                    <a:pt x="39281" y="22870"/>
                    <a:pt x="39194" y="22432"/>
                    <a:pt x="39194" y="22081"/>
                  </a:cubicBezTo>
                  <a:cubicBezTo>
                    <a:pt x="39106" y="21204"/>
                    <a:pt x="38668" y="20415"/>
                    <a:pt x="38142" y="19801"/>
                  </a:cubicBezTo>
                  <a:cubicBezTo>
                    <a:pt x="37879" y="19538"/>
                    <a:pt x="37703" y="19451"/>
                    <a:pt x="37440" y="19188"/>
                  </a:cubicBezTo>
                  <a:cubicBezTo>
                    <a:pt x="37089" y="19012"/>
                    <a:pt x="36826" y="18662"/>
                    <a:pt x="36476" y="18486"/>
                  </a:cubicBezTo>
                  <a:cubicBezTo>
                    <a:pt x="36037" y="18048"/>
                    <a:pt x="35511" y="17785"/>
                    <a:pt x="34897" y="17434"/>
                  </a:cubicBezTo>
                  <a:cubicBezTo>
                    <a:pt x="34371" y="17259"/>
                    <a:pt x="33845" y="16908"/>
                    <a:pt x="33319" y="16733"/>
                  </a:cubicBezTo>
                  <a:cubicBezTo>
                    <a:pt x="32968" y="16557"/>
                    <a:pt x="32530" y="16382"/>
                    <a:pt x="32179" y="16207"/>
                  </a:cubicBezTo>
                  <a:cubicBezTo>
                    <a:pt x="31741" y="16119"/>
                    <a:pt x="31390" y="16031"/>
                    <a:pt x="31127" y="15944"/>
                  </a:cubicBezTo>
                  <a:cubicBezTo>
                    <a:pt x="30426" y="15680"/>
                    <a:pt x="29812" y="15505"/>
                    <a:pt x="29198" y="15242"/>
                  </a:cubicBezTo>
                  <a:cubicBezTo>
                    <a:pt x="29143" y="15214"/>
                    <a:pt x="29079" y="15187"/>
                    <a:pt x="29011" y="15187"/>
                  </a:cubicBezTo>
                  <a:cubicBezTo>
                    <a:pt x="28865" y="15187"/>
                    <a:pt x="28704" y="15316"/>
                    <a:pt x="28584" y="15856"/>
                  </a:cubicBezTo>
                  <a:cubicBezTo>
                    <a:pt x="28146" y="15593"/>
                    <a:pt x="27620" y="15505"/>
                    <a:pt x="27182" y="15242"/>
                  </a:cubicBezTo>
                  <a:cubicBezTo>
                    <a:pt x="26831" y="15154"/>
                    <a:pt x="26568" y="15067"/>
                    <a:pt x="26392" y="14979"/>
                  </a:cubicBezTo>
                  <a:cubicBezTo>
                    <a:pt x="25691" y="14628"/>
                    <a:pt x="24990" y="14541"/>
                    <a:pt x="24288" y="14190"/>
                  </a:cubicBezTo>
                  <a:cubicBezTo>
                    <a:pt x="24200" y="14190"/>
                    <a:pt x="24200" y="14102"/>
                    <a:pt x="24113" y="14102"/>
                  </a:cubicBezTo>
                  <a:cubicBezTo>
                    <a:pt x="23762" y="13839"/>
                    <a:pt x="23324" y="13664"/>
                    <a:pt x="22885" y="13401"/>
                  </a:cubicBezTo>
                  <a:cubicBezTo>
                    <a:pt x="22359" y="13050"/>
                    <a:pt x="21658" y="12787"/>
                    <a:pt x="21044" y="12524"/>
                  </a:cubicBezTo>
                  <a:cubicBezTo>
                    <a:pt x="20693" y="12349"/>
                    <a:pt x="20255" y="12086"/>
                    <a:pt x="19816" y="11998"/>
                  </a:cubicBezTo>
                  <a:cubicBezTo>
                    <a:pt x="19378" y="11910"/>
                    <a:pt x="19027" y="11647"/>
                    <a:pt x="18589" y="11559"/>
                  </a:cubicBezTo>
                  <a:cubicBezTo>
                    <a:pt x="17712" y="11209"/>
                    <a:pt x="16923" y="10770"/>
                    <a:pt x="16046" y="10420"/>
                  </a:cubicBezTo>
                  <a:cubicBezTo>
                    <a:pt x="14731" y="9894"/>
                    <a:pt x="13328" y="9455"/>
                    <a:pt x="12013" y="8929"/>
                  </a:cubicBezTo>
                  <a:cubicBezTo>
                    <a:pt x="11487" y="8666"/>
                    <a:pt x="10785" y="8491"/>
                    <a:pt x="10259" y="8228"/>
                  </a:cubicBezTo>
                  <a:cubicBezTo>
                    <a:pt x="10172" y="8140"/>
                    <a:pt x="9909" y="8140"/>
                    <a:pt x="9821" y="8052"/>
                  </a:cubicBezTo>
                  <a:cubicBezTo>
                    <a:pt x="9909" y="7789"/>
                    <a:pt x="9909" y="7702"/>
                    <a:pt x="10084" y="7526"/>
                  </a:cubicBezTo>
                  <a:cubicBezTo>
                    <a:pt x="10610" y="6299"/>
                    <a:pt x="11136" y="5159"/>
                    <a:pt x="11574" y="4019"/>
                  </a:cubicBezTo>
                  <a:lnTo>
                    <a:pt x="11574" y="3844"/>
                  </a:lnTo>
                  <a:cubicBezTo>
                    <a:pt x="11838" y="3668"/>
                    <a:pt x="11925" y="3318"/>
                    <a:pt x="12013" y="3142"/>
                  </a:cubicBezTo>
                  <a:lnTo>
                    <a:pt x="12101" y="2967"/>
                  </a:lnTo>
                  <a:close/>
                  <a:moveTo>
                    <a:pt x="11315" y="1"/>
                  </a:moveTo>
                  <a:cubicBezTo>
                    <a:pt x="11062" y="1"/>
                    <a:pt x="10858" y="125"/>
                    <a:pt x="10610" y="249"/>
                  </a:cubicBezTo>
                  <a:cubicBezTo>
                    <a:pt x="10522" y="249"/>
                    <a:pt x="10347" y="336"/>
                    <a:pt x="10259" y="512"/>
                  </a:cubicBezTo>
                  <a:cubicBezTo>
                    <a:pt x="10084" y="775"/>
                    <a:pt x="9821" y="1213"/>
                    <a:pt x="9646" y="1564"/>
                  </a:cubicBezTo>
                  <a:cubicBezTo>
                    <a:pt x="9382" y="1915"/>
                    <a:pt x="9295" y="2353"/>
                    <a:pt x="9032" y="2791"/>
                  </a:cubicBezTo>
                  <a:cubicBezTo>
                    <a:pt x="8856" y="3230"/>
                    <a:pt x="8769" y="3668"/>
                    <a:pt x="8506" y="4107"/>
                  </a:cubicBezTo>
                  <a:cubicBezTo>
                    <a:pt x="8155" y="4983"/>
                    <a:pt x="7717" y="5860"/>
                    <a:pt x="7278" y="6825"/>
                  </a:cubicBezTo>
                  <a:lnTo>
                    <a:pt x="6321" y="9086"/>
                  </a:lnTo>
                  <a:lnTo>
                    <a:pt x="6321" y="9086"/>
                  </a:lnTo>
                  <a:cubicBezTo>
                    <a:pt x="6134" y="9599"/>
                    <a:pt x="5852" y="10064"/>
                    <a:pt x="5700" y="10595"/>
                  </a:cubicBezTo>
                  <a:cubicBezTo>
                    <a:pt x="5437" y="11209"/>
                    <a:pt x="5086" y="11910"/>
                    <a:pt x="4911" y="12524"/>
                  </a:cubicBezTo>
                  <a:cubicBezTo>
                    <a:pt x="4472" y="13752"/>
                    <a:pt x="4034" y="14979"/>
                    <a:pt x="3508" y="16119"/>
                  </a:cubicBezTo>
                  <a:cubicBezTo>
                    <a:pt x="3333" y="16470"/>
                    <a:pt x="3157" y="16820"/>
                    <a:pt x="3070" y="17171"/>
                  </a:cubicBezTo>
                  <a:cubicBezTo>
                    <a:pt x="2719" y="17697"/>
                    <a:pt x="2456" y="18223"/>
                    <a:pt x="2280" y="18925"/>
                  </a:cubicBezTo>
                  <a:cubicBezTo>
                    <a:pt x="2017" y="19451"/>
                    <a:pt x="1842" y="20064"/>
                    <a:pt x="1579" y="20678"/>
                  </a:cubicBezTo>
                  <a:cubicBezTo>
                    <a:pt x="1141" y="21818"/>
                    <a:pt x="614" y="23046"/>
                    <a:pt x="176" y="24273"/>
                  </a:cubicBezTo>
                  <a:lnTo>
                    <a:pt x="176" y="24799"/>
                  </a:lnTo>
                  <a:cubicBezTo>
                    <a:pt x="1" y="25325"/>
                    <a:pt x="176" y="25939"/>
                    <a:pt x="702" y="26202"/>
                  </a:cubicBezTo>
                  <a:cubicBezTo>
                    <a:pt x="1491" y="26641"/>
                    <a:pt x="2280" y="26991"/>
                    <a:pt x="3070" y="27430"/>
                  </a:cubicBezTo>
                  <a:cubicBezTo>
                    <a:pt x="3596" y="27780"/>
                    <a:pt x="4209" y="27956"/>
                    <a:pt x="4823" y="28306"/>
                  </a:cubicBezTo>
                  <a:cubicBezTo>
                    <a:pt x="5437" y="28657"/>
                    <a:pt x="6138" y="29096"/>
                    <a:pt x="6664" y="29446"/>
                  </a:cubicBezTo>
                  <a:cubicBezTo>
                    <a:pt x="7190" y="29709"/>
                    <a:pt x="7717" y="29972"/>
                    <a:pt x="8330" y="30323"/>
                  </a:cubicBezTo>
                  <a:cubicBezTo>
                    <a:pt x="8769" y="30586"/>
                    <a:pt x="9295" y="30849"/>
                    <a:pt x="9733" y="31025"/>
                  </a:cubicBezTo>
                  <a:cubicBezTo>
                    <a:pt x="10172" y="31288"/>
                    <a:pt x="10698" y="31463"/>
                    <a:pt x="11136" y="31726"/>
                  </a:cubicBezTo>
                  <a:cubicBezTo>
                    <a:pt x="11502" y="31848"/>
                    <a:pt x="11911" y="32013"/>
                    <a:pt x="12303" y="32013"/>
                  </a:cubicBezTo>
                  <a:cubicBezTo>
                    <a:pt x="12474" y="32013"/>
                    <a:pt x="12642" y="31981"/>
                    <a:pt x="12802" y="31901"/>
                  </a:cubicBezTo>
                  <a:cubicBezTo>
                    <a:pt x="12977" y="31814"/>
                    <a:pt x="13153" y="31726"/>
                    <a:pt x="13328" y="31638"/>
                  </a:cubicBezTo>
                  <a:cubicBezTo>
                    <a:pt x="13591" y="31463"/>
                    <a:pt x="13679" y="31288"/>
                    <a:pt x="13854" y="31200"/>
                  </a:cubicBezTo>
                  <a:cubicBezTo>
                    <a:pt x="14205" y="30849"/>
                    <a:pt x="14556" y="30498"/>
                    <a:pt x="14906" y="30060"/>
                  </a:cubicBezTo>
                  <a:cubicBezTo>
                    <a:pt x="15432" y="29446"/>
                    <a:pt x="15959" y="28833"/>
                    <a:pt x="16660" y="28306"/>
                  </a:cubicBezTo>
                  <a:cubicBezTo>
                    <a:pt x="17098" y="27956"/>
                    <a:pt x="17537" y="27693"/>
                    <a:pt x="18063" y="27430"/>
                  </a:cubicBezTo>
                  <a:cubicBezTo>
                    <a:pt x="18238" y="27342"/>
                    <a:pt x="18589" y="27254"/>
                    <a:pt x="18940" y="27254"/>
                  </a:cubicBezTo>
                  <a:lnTo>
                    <a:pt x="20167" y="27254"/>
                  </a:lnTo>
                  <a:cubicBezTo>
                    <a:pt x="20606" y="27342"/>
                    <a:pt x="20869" y="27430"/>
                    <a:pt x="21307" y="27517"/>
                  </a:cubicBezTo>
                  <a:cubicBezTo>
                    <a:pt x="21745" y="27780"/>
                    <a:pt x="22184" y="27956"/>
                    <a:pt x="22535" y="28306"/>
                  </a:cubicBezTo>
                  <a:cubicBezTo>
                    <a:pt x="22798" y="28394"/>
                    <a:pt x="22885" y="28657"/>
                    <a:pt x="23061" y="28833"/>
                  </a:cubicBezTo>
                  <a:cubicBezTo>
                    <a:pt x="23499" y="29534"/>
                    <a:pt x="24113" y="30323"/>
                    <a:pt x="24376" y="31025"/>
                  </a:cubicBezTo>
                  <a:cubicBezTo>
                    <a:pt x="24639" y="31375"/>
                    <a:pt x="24639" y="31814"/>
                    <a:pt x="24727" y="32164"/>
                  </a:cubicBezTo>
                  <a:lnTo>
                    <a:pt x="24727" y="32953"/>
                  </a:lnTo>
                  <a:lnTo>
                    <a:pt x="24727" y="33567"/>
                  </a:lnTo>
                  <a:cubicBezTo>
                    <a:pt x="24727" y="33830"/>
                    <a:pt x="24639" y="34006"/>
                    <a:pt x="24639" y="34269"/>
                  </a:cubicBezTo>
                  <a:cubicBezTo>
                    <a:pt x="24639" y="34444"/>
                    <a:pt x="24551" y="34707"/>
                    <a:pt x="24551" y="34882"/>
                  </a:cubicBezTo>
                  <a:cubicBezTo>
                    <a:pt x="24376" y="35058"/>
                    <a:pt x="24551" y="35321"/>
                    <a:pt x="24551" y="35584"/>
                  </a:cubicBezTo>
                  <a:cubicBezTo>
                    <a:pt x="24639" y="36198"/>
                    <a:pt x="25077" y="36636"/>
                    <a:pt x="25603" y="36987"/>
                  </a:cubicBezTo>
                  <a:cubicBezTo>
                    <a:pt x="25691" y="37074"/>
                    <a:pt x="25954" y="37074"/>
                    <a:pt x="26129" y="37162"/>
                  </a:cubicBezTo>
                  <a:cubicBezTo>
                    <a:pt x="26480" y="37337"/>
                    <a:pt x="26743" y="37425"/>
                    <a:pt x="26919" y="37513"/>
                  </a:cubicBezTo>
                  <a:cubicBezTo>
                    <a:pt x="27182" y="37513"/>
                    <a:pt x="27269" y="37601"/>
                    <a:pt x="27445" y="37776"/>
                  </a:cubicBezTo>
                  <a:cubicBezTo>
                    <a:pt x="27883" y="37951"/>
                    <a:pt x="28321" y="38214"/>
                    <a:pt x="28935" y="38477"/>
                  </a:cubicBezTo>
                  <a:lnTo>
                    <a:pt x="30250" y="39179"/>
                  </a:lnTo>
                  <a:cubicBezTo>
                    <a:pt x="31303" y="39705"/>
                    <a:pt x="32442" y="40143"/>
                    <a:pt x="33495" y="40582"/>
                  </a:cubicBezTo>
                  <a:cubicBezTo>
                    <a:pt x="33845" y="40845"/>
                    <a:pt x="34284" y="40932"/>
                    <a:pt x="34722" y="41108"/>
                  </a:cubicBezTo>
                  <a:cubicBezTo>
                    <a:pt x="35160" y="41371"/>
                    <a:pt x="35687" y="41546"/>
                    <a:pt x="36125" y="41809"/>
                  </a:cubicBezTo>
                  <a:cubicBezTo>
                    <a:pt x="36563" y="41985"/>
                    <a:pt x="37002" y="42160"/>
                    <a:pt x="37440" y="42335"/>
                  </a:cubicBezTo>
                  <a:lnTo>
                    <a:pt x="37528" y="42335"/>
                  </a:lnTo>
                  <a:cubicBezTo>
                    <a:pt x="37528" y="42423"/>
                    <a:pt x="37703" y="42423"/>
                    <a:pt x="37703" y="42423"/>
                  </a:cubicBezTo>
                  <a:cubicBezTo>
                    <a:pt x="37896" y="42551"/>
                    <a:pt x="38135" y="42633"/>
                    <a:pt x="38387" y="42633"/>
                  </a:cubicBezTo>
                  <a:cubicBezTo>
                    <a:pt x="38480" y="42633"/>
                    <a:pt x="38574" y="42622"/>
                    <a:pt x="38668" y="42598"/>
                  </a:cubicBezTo>
                  <a:cubicBezTo>
                    <a:pt x="39018" y="42598"/>
                    <a:pt x="39194" y="42335"/>
                    <a:pt x="39457" y="41985"/>
                  </a:cubicBezTo>
                  <a:cubicBezTo>
                    <a:pt x="39544" y="41897"/>
                    <a:pt x="39632" y="41722"/>
                    <a:pt x="39720" y="41546"/>
                  </a:cubicBezTo>
                  <a:cubicBezTo>
                    <a:pt x="39895" y="41546"/>
                    <a:pt x="39895" y="41458"/>
                    <a:pt x="39895" y="41458"/>
                  </a:cubicBezTo>
                  <a:cubicBezTo>
                    <a:pt x="39983" y="41283"/>
                    <a:pt x="39983" y="41108"/>
                    <a:pt x="40071" y="40932"/>
                  </a:cubicBezTo>
                  <a:cubicBezTo>
                    <a:pt x="40158" y="40845"/>
                    <a:pt x="40158" y="40845"/>
                    <a:pt x="40158" y="40669"/>
                  </a:cubicBezTo>
                  <a:cubicBezTo>
                    <a:pt x="40334" y="40494"/>
                    <a:pt x="40421" y="40143"/>
                    <a:pt x="40509" y="39968"/>
                  </a:cubicBezTo>
                  <a:lnTo>
                    <a:pt x="40860" y="38916"/>
                  </a:lnTo>
                  <a:cubicBezTo>
                    <a:pt x="40947" y="38477"/>
                    <a:pt x="41210" y="38214"/>
                    <a:pt x="41298" y="37776"/>
                  </a:cubicBezTo>
                  <a:cubicBezTo>
                    <a:pt x="41473" y="37337"/>
                    <a:pt x="41649" y="36899"/>
                    <a:pt x="41824" y="36461"/>
                  </a:cubicBezTo>
                  <a:cubicBezTo>
                    <a:pt x="41912" y="36285"/>
                    <a:pt x="41912" y="36110"/>
                    <a:pt x="42087" y="36022"/>
                  </a:cubicBezTo>
                  <a:cubicBezTo>
                    <a:pt x="42263" y="35321"/>
                    <a:pt x="42613" y="34795"/>
                    <a:pt x="42789" y="34093"/>
                  </a:cubicBezTo>
                  <a:cubicBezTo>
                    <a:pt x="43052" y="33480"/>
                    <a:pt x="43227" y="32690"/>
                    <a:pt x="43578" y="32077"/>
                  </a:cubicBezTo>
                  <a:lnTo>
                    <a:pt x="43578" y="32077"/>
                  </a:lnTo>
                  <a:cubicBezTo>
                    <a:pt x="43578" y="32164"/>
                    <a:pt x="43490" y="32252"/>
                    <a:pt x="43490" y="32340"/>
                  </a:cubicBezTo>
                  <a:cubicBezTo>
                    <a:pt x="44104" y="31025"/>
                    <a:pt x="44718" y="29622"/>
                    <a:pt x="45244" y="28219"/>
                  </a:cubicBezTo>
                  <a:cubicBezTo>
                    <a:pt x="45594" y="27430"/>
                    <a:pt x="45770" y="26816"/>
                    <a:pt x="46121" y="26027"/>
                  </a:cubicBezTo>
                  <a:cubicBezTo>
                    <a:pt x="46296" y="25325"/>
                    <a:pt x="46559" y="24624"/>
                    <a:pt x="46910" y="23922"/>
                  </a:cubicBezTo>
                  <a:cubicBezTo>
                    <a:pt x="47085" y="23484"/>
                    <a:pt x="47173" y="23046"/>
                    <a:pt x="47436" y="22607"/>
                  </a:cubicBezTo>
                  <a:cubicBezTo>
                    <a:pt x="47611" y="22169"/>
                    <a:pt x="47786" y="21818"/>
                    <a:pt x="47874" y="21380"/>
                  </a:cubicBezTo>
                  <a:cubicBezTo>
                    <a:pt x="48225" y="20678"/>
                    <a:pt x="48488" y="19801"/>
                    <a:pt x="48839" y="19012"/>
                  </a:cubicBezTo>
                  <a:cubicBezTo>
                    <a:pt x="48926" y="18662"/>
                    <a:pt x="49102" y="18223"/>
                    <a:pt x="49189" y="17872"/>
                  </a:cubicBezTo>
                  <a:cubicBezTo>
                    <a:pt x="49277" y="17785"/>
                    <a:pt x="49277" y="17697"/>
                    <a:pt x="49277" y="17434"/>
                  </a:cubicBezTo>
                  <a:lnTo>
                    <a:pt x="49277" y="16820"/>
                  </a:lnTo>
                  <a:cubicBezTo>
                    <a:pt x="49189" y="16382"/>
                    <a:pt x="48926" y="15944"/>
                    <a:pt x="48663" y="15680"/>
                  </a:cubicBezTo>
                  <a:lnTo>
                    <a:pt x="46997" y="14365"/>
                  </a:lnTo>
                  <a:lnTo>
                    <a:pt x="44718" y="12436"/>
                  </a:lnTo>
                  <a:cubicBezTo>
                    <a:pt x="44367" y="12086"/>
                    <a:pt x="44016" y="11910"/>
                    <a:pt x="43665" y="11647"/>
                  </a:cubicBezTo>
                  <a:cubicBezTo>
                    <a:pt x="43402" y="11472"/>
                    <a:pt x="42964" y="11121"/>
                    <a:pt x="42526" y="10858"/>
                  </a:cubicBezTo>
                  <a:cubicBezTo>
                    <a:pt x="42175" y="10683"/>
                    <a:pt x="41737" y="10332"/>
                    <a:pt x="41386" y="10157"/>
                  </a:cubicBezTo>
                  <a:lnTo>
                    <a:pt x="40421" y="9455"/>
                  </a:lnTo>
                  <a:cubicBezTo>
                    <a:pt x="40071" y="9367"/>
                    <a:pt x="39895" y="9104"/>
                    <a:pt x="39544" y="9017"/>
                  </a:cubicBezTo>
                  <a:cubicBezTo>
                    <a:pt x="39018" y="8841"/>
                    <a:pt x="38580" y="8578"/>
                    <a:pt x="37966" y="8403"/>
                  </a:cubicBezTo>
                  <a:cubicBezTo>
                    <a:pt x="37879" y="8403"/>
                    <a:pt x="37791" y="8228"/>
                    <a:pt x="37703" y="8228"/>
                  </a:cubicBezTo>
                  <a:lnTo>
                    <a:pt x="37002" y="8228"/>
                  </a:lnTo>
                  <a:cubicBezTo>
                    <a:pt x="36914" y="8228"/>
                    <a:pt x="36826" y="8403"/>
                    <a:pt x="36651" y="8403"/>
                  </a:cubicBezTo>
                  <a:cubicBezTo>
                    <a:pt x="36388" y="8403"/>
                    <a:pt x="36037" y="8578"/>
                    <a:pt x="35774" y="8929"/>
                  </a:cubicBezTo>
                  <a:cubicBezTo>
                    <a:pt x="35687" y="9017"/>
                    <a:pt x="35599" y="9280"/>
                    <a:pt x="35511" y="9367"/>
                  </a:cubicBezTo>
                  <a:cubicBezTo>
                    <a:pt x="35160" y="9806"/>
                    <a:pt x="34722" y="10244"/>
                    <a:pt x="34284" y="10595"/>
                  </a:cubicBezTo>
                  <a:cubicBezTo>
                    <a:pt x="33758" y="10858"/>
                    <a:pt x="33144" y="11209"/>
                    <a:pt x="32618" y="11472"/>
                  </a:cubicBezTo>
                  <a:cubicBezTo>
                    <a:pt x="32004" y="11647"/>
                    <a:pt x="31390" y="11735"/>
                    <a:pt x="30776" y="11910"/>
                  </a:cubicBezTo>
                  <a:lnTo>
                    <a:pt x="29987" y="11910"/>
                  </a:lnTo>
                  <a:cubicBezTo>
                    <a:pt x="29637" y="11910"/>
                    <a:pt x="29374" y="11735"/>
                    <a:pt x="29023" y="11647"/>
                  </a:cubicBezTo>
                  <a:cubicBezTo>
                    <a:pt x="28584" y="11559"/>
                    <a:pt x="28234" y="11472"/>
                    <a:pt x="27883" y="11296"/>
                  </a:cubicBezTo>
                  <a:cubicBezTo>
                    <a:pt x="27445" y="11209"/>
                    <a:pt x="27182" y="11033"/>
                    <a:pt x="26831" y="10770"/>
                  </a:cubicBezTo>
                  <a:cubicBezTo>
                    <a:pt x="26568" y="10683"/>
                    <a:pt x="26392" y="10420"/>
                    <a:pt x="26305" y="10244"/>
                  </a:cubicBezTo>
                  <a:cubicBezTo>
                    <a:pt x="25866" y="9718"/>
                    <a:pt x="25516" y="9017"/>
                    <a:pt x="25253" y="8403"/>
                  </a:cubicBezTo>
                  <a:cubicBezTo>
                    <a:pt x="25077" y="7789"/>
                    <a:pt x="24814" y="7175"/>
                    <a:pt x="24727" y="6474"/>
                  </a:cubicBezTo>
                  <a:cubicBezTo>
                    <a:pt x="24727" y="6036"/>
                    <a:pt x="24639" y="5597"/>
                    <a:pt x="24376" y="5334"/>
                  </a:cubicBezTo>
                  <a:lnTo>
                    <a:pt x="24113" y="4983"/>
                  </a:lnTo>
                  <a:cubicBezTo>
                    <a:pt x="23850" y="4720"/>
                    <a:pt x="23762" y="4633"/>
                    <a:pt x="23411" y="4545"/>
                  </a:cubicBezTo>
                  <a:cubicBezTo>
                    <a:pt x="23411" y="4545"/>
                    <a:pt x="23324" y="4457"/>
                    <a:pt x="23236" y="4457"/>
                  </a:cubicBezTo>
                  <a:cubicBezTo>
                    <a:pt x="22885" y="4282"/>
                    <a:pt x="22535" y="4107"/>
                    <a:pt x="22184" y="4019"/>
                  </a:cubicBezTo>
                  <a:lnTo>
                    <a:pt x="21219" y="3668"/>
                  </a:lnTo>
                  <a:cubicBezTo>
                    <a:pt x="20869" y="3581"/>
                    <a:pt x="20693" y="3405"/>
                    <a:pt x="20343" y="3318"/>
                  </a:cubicBezTo>
                  <a:cubicBezTo>
                    <a:pt x="20167" y="3230"/>
                    <a:pt x="19816" y="3230"/>
                    <a:pt x="19553" y="3142"/>
                  </a:cubicBezTo>
                  <a:cubicBezTo>
                    <a:pt x="19290" y="2967"/>
                    <a:pt x="18852" y="2791"/>
                    <a:pt x="18501" y="2528"/>
                  </a:cubicBezTo>
                  <a:cubicBezTo>
                    <a:pt x="18063" y="2353"/>
                    <a:pt x="17624" y="2265"/>
                    <a:pt x="17186" y="2002"/>
                  </a:cubicBezTo>
                  <a:cubicBezTo>
                    <a:pt x="16660" y="1827"/>
                    <a:pt x="16046" y="1476"/>
                    <a:pt x="15520" y="1126"/>
                  </a:cubicBezTo>
                  <a:cubicBezTo>
                    <a:pt x="15169" y="1038"/>
                    <a:pt x="14731" y="775"/>
                    <a:pt x="14468" y="687"/>
                  </a:cubicBezTo>
                  <a:cubicBezTo>
                    <a:pt x="14117" y="599"/>
                    <a:pt x="13766" y="512"/>
                    <a:pt x="13416" y="512"/>
                  </a:cubicBezTo>
                  <a:cubicBezTo>
                    <a:pt x="13153" y="336"/>
                    <a:pt x="12714" y="249"/>
                    <a:pt x="12364" y="161"/>
                  </a:cubicBezTo>
                  <a:cubicBezTo>
                    <a:pt x="12101" y="161"/>
                    <a:pt x="11925" y="73"/>
                    <a:pt x="11662" y="73"/>
                  </a:cubicBezTo>
                  <a:cubicBezTo>
                    <a:pt x="11534" y="22"/>
                    <a:pt x="11420" y="1"/>
                    <a:pt x="113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2"/>
            <p:cNvSpPr/>
            <p:nvPr/>
          </p:nvSpPr>
          <p:spPr>
            <a:xfrm>
              <a:off x="6176250" y="3979425"/>
              <a:ext cx="74550" cy="64650"/>
            </a:xfrm>
            <a:custGeom>
              <a:rect b="b" l="l" r="r" t="t"/>
              <a:pathLst>
                <a:path extrusionOk="0" h="2586" w="2982">
                  <a:moveTo>
                    <a:pt x="1384" y="1"/>
                  </a:moveTo>
                  <a:cubicBezTo>
                    <a:pt x="1211" y="1"/>
                    <a:pt x="1038" y="34"/>
                    <a:pt x="878" y="102"/>
                  </a:cubicBezTo>
                  <a:cubicBezTo>
                    <a:pt x="176" y="453"/>
                    <a:pt x="1" y="1242"/>
                    <a:pt x="352" y="1856"/>
                  </a:cubicBezTo>
                  <a:cubicBezTo>
                    <a:pt x="538" y="2353"/>
                    <a:pt x="988" y="2586"/>
                    <a:pt x="1485" y="2586"/>
                  </a:cubicBezTo>
                  <a:cubicBezTo>
                    <a:pt x="1689" y="2586"/>
                    <a:pt x="1901" y="2547"/>
                    <a:pt x="2105" y="2470"/>
                  </a:cubicBezTo>
                  <a:cubicBezTo>
                    <a:pt x="2719" y="2119"/>
                    <a:pt x="2982" y="1330"/>
                    <a:pt x="2631" y="716"/>
                  </a:cubicBezTo>
                  <a:cubicBezTo>
                    <a:pt x="2372" y="263"/>
                    <a:pt x="1874" y="1"/>
                    <a:pt x="13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5" name="Google Shape;385;p22"/>
          <p:cNvGrpSpPr/>
          <p:nvPr/>
        </p:nvGrpSpPr>
        <p:grpSpPr>
          <a:xfrm>
            <a:off x="3522297" y="325295"/>
            <a:ext cx="462399" cy="515017"/>
            <a:chOff x="2936475" y="1467750"/>
            <a:chExt cx="1271375" cy="1416050"/>
          </a:xfrm>
        </p:grpSpPr>
        <p:sp>
          <p:nvSpPr>
            <p:cNvPr id="386" name="Google Shape;386;p22"/>
            <p:cNvSpPr/>
            <p:nvPr/>
          </p:nvSpPr>
          <p:spPr>
            <a:xfrm>
              <a:off x="2936475" y="1467750"/>
              <a:ext cx="1271375" cy="1416050"/>
            </a:xfrm>
            <a:custGeom>
              <a:rect b="b" l="l" r="r" t="t"/>
              <a:pathLst>
                <a:path extrusionOk="0" h="56642" w="50855">
                  <a:moveTo>
                    <a:pt x="29549" y="2368"/>
                  </a:moveTo>
                  <a:cubicBezTo>
                    <a:pt x="29724" y="2543"/>
                    <a:pt x="29812" y="2543"/>
                    <a:pt x="30075" y="2543"/>
                  </a:cubicBezTo>
                  <a:cubicBezTo>
                    <a:pt x="30425" y="2631"/>
                    <a:pt x="30689" y="2718"/>
                    <a:pt x="31039" y="2981"/>
                  </a:cubicBezTo>
                  <a:cubicBezTo>
                    <a:pt x="31565" y="3244"/>
                    <a:pt x="31916" y="3595"/>
                    <a:pt x="32354" y="4034"/>
                  </a:cubicBezTo>
                  <a:cubicBezTo>
                    <a:pt x="32705" y="4472"/>
                    <a:pt x="33056" y="4823"/>
                    <a:pt x="33319" y="5261"/>
                  </a:cubicBezTo>
                  <a:cubicBezTo>
                    <a:pt x="33494" y="5436"/>
                    <a:pt x="33582" y="5612"/>
                    <a:pt x="33582" y="5787"/>
                  </a:cubicBezTo>
                  <a:cubicBezTo>
                    <a:pt x="33231" y="5612"/>
                    <a:pt x="33056" y="5436"/>
                    <a:pt x="32705" y="5349"/>
                  </a:cubicBezTo>
                  <a:cubicBezTo>
                    <a:pt x="32442" y="5173"/>
                    <a:pt x="32267" y="4823"/>
                    <a:pt x="31916" y="4560"/>
                  </a:cubicBezTo>
                  <a:cubicBezTo>
                    <a:pt x="31741" y="4472"/>
                    <a:pt x="31565" y="4384"/>
                    <a:pt x="31390" y="4297"/>
                  </a:cubicBezTo>
                  <a:cubicBezTo>
                    <a:pt x="31127" y="4034"/>
                    <a:pt x="31039" y="3946"/>
                    <a:pt x="30864" y="3858"/>
                  </a:cubicBezTo>
                  <a:cubicBezTo>
                    <a:pt x="30513" y="3507"/>
                    <a:pt x="29987" y="3244"/>
                    <a:pt x="29549" y="3157"/>
                  </a:cubicBezTo>
                  <a:lnTo>
                    <a:pt x="28935" y="3157"/>
                  </a:lnTo>
                  <a:cubicBezTo>
                    <a:pt x="28497" y="3244"/>
                    <a:pt x="28058" y="3507"/>
                    <a:pt x="27620" y="3595"/>
                  </a:cubicBezTo>
                  <a:lnTo>
                    <a:pt x="27620" y="3420"/>
                  </a:lnTo>
                  <a:lnTo>
                    <a:pt x="27620" y="3244"/>
                  </a:lnTo>
                  <a:cubicBezTo>
                    <a:pt x="27620" y="3157"/>
                    <a:pt x="27795" y="3069"/>
                    <a:pt x="27883" y="2981"/>
                  </a:cubicBezTo>
                  <a:cubicBezTo>
                    <a:pt x="27970" y="2806"/>
                    <a:pt x="27970" y="2718"/>
                    <a:pt x="28058" y="2718"/>
                  </a:cubicBezTo>
                  <a:cubicBezTo>
                    <a:pt x="28321" y="2631"/>
                    <a:pt x="28409" y="2631"/>
                    <a:pt x="28672" y="2543"/>
                  </a:cubicBezTo>
                  <a:cubicBezTo>
                    <a:pt x="28935" y="2368"/>
                    <a:pt x="29198" y="2368"/>
                    <a:pt x="29549" y="2368"/>
                  </a:cubicBezTo>
                  <a:close/>
                  <a:moveTo>
                    <a:pt x="20430" y="4910"/>
                  </a:moveTo>
                  <a:cubicBezTo>
                    <a:pt x="20605" y="4910"/>
                    <a:pt x="20868" y="4998"/>
                    <a:pt x="21044" y="4998"/>
                  </a:cubicBezTo>
                  <a:cubicBezTo>
                    <a:pt x="21307" y="5173"/>
                    <a:pt x="21394" y="5173"/>
                    <a:pt x="21482" y="5261"/>
                  </a:cubicBezTo>
                  <a:cubicBezTo>
                    <a:pt x="21482" y="5349"/>
                    <a:pt x="21657" y="5349"/>
                    <a:pt x="21745" y="5436"/>
                  </a:cubicBezTo>
                  <a:cubicBezTo>
                    <a:pt x="21219" y="5612"/>
                    <a:pt x="20781" y="5787"/>
                    <a:pt x="20167" y="5875"/>
                  </a:cubicBezTo>
                  <a:cubicBezTo>
                    <a:pt x="19641" y="6138"/>
                    <a:pt x="19115" y="6226"/>
                    <a:pt x="18589" y="6489"/>
                  </a:cubicBezTo>
                  <a:cubicBezTo>
                    <a:pt x="18413" y="6489"/>
                    <a:pt x="18326" y="6576"/>
                    <a:pt x="18238" y="6576"/>
                  </a:cubicBezTo>
                  <a:cubicBezTo>
                    <a:pt x="18238" y="6489"/>
                    <a:pt x="18238" y="6226"/>
                    <a:pt x="18326" y="6138"/>
                  </a:cubicBezTo>
                  <a:lnTo>
                    <a:pt x="18326" y="6050"/>
                  </a:lnTo>
                  <a:lnTo>
                    <a:pt x="18589" y="5787"/>
                  </a:lnTo>
                  <a:cubicBezTo>
                    <a:pt x="18764" y="5612"/>
                    <a:pt x="19027" y="5349"/>
                    <a:pt x="19202" y="5261"/>
                  </a:cubicBezTo>
                  <a:cubicBezTo>
                    <a:pt x="19378" y="5173"/>
                    <a:pt x="19641" y="5173"/>
                    <a:pt x="19904" y="4998"/>
                  </a:cubicBezTo>
                  <a:cubicBezTo>
                    <a:pt x="19992" y="4910"/>
                    <a:pt x="20167" y="4910"/>
                    <a:pt x="20430" y="4910"/>
                  </a:cubicBezTo>
                  <a:close/>
                  <a:moveTo>
                    <a:pt x="29198" y="5787"/>
                  </a:moveTo>
                  <a:cubicBezTo>
                    <a:pt x="29373" y="5875"/>
                    <a:pt x="29724" y="6138"/>
                    <a:pt x="29987" y="6313"/>
                  </a:cubicBezTo>
                  <a:cubicBezTo>
                    <a:pt x="30250" y="6576"/>
                    <a:pt x="30513" y="6752"/>
                    <a:pt x="30864" y="7102"/>
                  </a:cubicBezTo>
                  <a:lnTo>
                    <a:pt x="31127" y="7453"/>
                  </a:lnTo>
                  <a:cubicBezTo>
                    <a:pt x="30425" y="7716"/>
                    <a:pt x="29549" y="7979"/>
                    <a:pt x="28760" y="8330"/>
                  </a:cubicBezTo>
                  <a:cubicBezTo>
                    <a:pt x="28233" y="8505"/>
                    <a:pt x="27620" y="8593"/>
                    <a:pt x="27094" y="8856"/>
                  </a:cubicBezTo>
                  <a:cubicBezTo>
                    <a:pt x="27006" y="8856"/>
                    <a:pt x="26918" y="8944"/>
                    <a:pt x="26743" y="8944"/>
                  </a:cubicBezTo>
                  <a:cubicBezTo>
                    <a:pt x="26743" y="8768"/>
                    <a:pt x="26655" y="8505"/>
                    <a:pt x="26480" y="8418"/>
                  </a:cubicBezTo>
                  <a:cubicBezTo>
                    <a:pt x="26217" y="7979"/>
                    <a:pt x="26041" y="7453"/>
                    <a:pt x="25778" y="7015"/>
                  </a:cubicBezTo>
                  <a:cubicBezTo>
                    <a:pt x="25866" y="7015"/>
                    <a:pt x="26041" y="6927"/>
                    <a:pt x="26129" y="6927"/>
                  </a:cubicBezTo>
                  <a:cubicBezTo>
                    <a:pt x="26568" y="6752"/>
                    <a:pt x="26918" y="6576"/>
                    <a:pt x="27357" y="6489"/>
                  </a:cubicBezTo>
                  <a:cubicBezTo>
                    <a:pt x="27795" y="6313"/>
                    <a:pt x="28233" y="6138"/>
                    <a:pt x="28672" y="6050"/>
                  </a:cubicBezTo>
                  <a:cubicBezTo>
                    <a:pt x="28847" y="5875"/>
                    <a:pt x="28935" y="5875"/>
                    <a:pt x="29198" y="5787"/>
                  </a:cubicBezTo>
                  <a:close/>
                  <a:moveTo>
                    <a:pt x="10960" y="7716"/>
                  </a:moveTo>
                  <a:cubicBezTo>
                    <a:pt x="11399" y="7716"/>
                    <a:pt x="11750" y="7716"/>
                    <a:pt x="12100" y="7891"/>
                  </a:cubicBezTo>
                  <a:cubicBezTo>
                    <a:pt x="12539" y="7979"/>
                    <a:pt x="12977" y="8154"/>
                    <a:pt x="13415" y="8418"/>
                  </a:cubicBezTo>
                  <a:cubicBezTo>
                    <a:pt x="12889" y="8505"/>
                    <a:pt x="12451" y="8768"/>
                    <a:pt x="11837" y="8944"/>
                  </a:cubicBezTo>
                  <a:cubicBezTo>
                    <a:pt x="11311" y="9207"/>
                    <a:pt x="10610" y="9470"/>
                    <a:pt x="9996" y="9733"/>
                  </a:cubicBezTo>
                  <a:cubicBezTo>
                    <a:pt x="9908" y="9820"/>
                    <a:pt x="9645" y="9820"/>
                    <a:pt x="9470" y="9908"/>
                  </a:cubicBezTo>
                  <a:cubicBezTo>
                    <a:pt x="9470" y="9820"/>
                    <a:pt x="9382" y="9733"/>
                    <a:pt x="9207" y="9733"/>
                  </a:cubicBezTo>
                  <a:cubicBezTo>
                    <a:pt x="9119" y="9645"/>
                    <a:pt x="9119" y="9382"/>
                    <a:pt x="9119" y="9294"/>
                  </a:cubicBezTo>
                  <a:lnTo>
                    <a:pt x="9119" y="9031"/>
                  </a:lnTo>
                  <a:cubicBezTo>
                    <a:pt x="9119" y="8944"/>
                    <a:pt x="9207" y="8856"/>
                    <a:pt x="9207" y="8768"/>
                  </a:cubicBezTo>
                  <a:cubicBezTo>
                    <a:pt x="9382" y="8505"/>
                    <a:pt x="9470" y="8418"/>
                    <a:pt x="9645" y="8154"/>
                  </a:cubicBezTo>
                  <a:cubicBezTo>
                    <a:pt x="9821" y="8067"/>
                    <a:pt x="9908" y="8067"/>
                    <a:pt x="9996" y="7979"/>
                  </a:cubicBezTo>
                  <a:cubicBezTo>
                    <a:pt x="10084" y="7891"/>
                    <a:pt x="10084" y="7891"/>
                    <a:pt x="10259" y="7891"/>
                  </a:cubicBezTo>
                  <a:cubicBezTo>
                    <a:pt x="10522" y="7716"/>
                    <a:pt x="10785" y="7716"/>
                    <a:pt x="10960" y="7716"/>
                  </a:cubicBezTo>
                  <a:close/>
                  <a:moveTo>
                    <a:pt x="23236" y="7541"/>
                  </a:moveTo>
                  <a:cubicBezTo>
                    <a:pt x="23586" y="8330"/>
                    <a:pt x="23937" y="8944"/>
                    <a:pt x="24288" y="9733"/>
                  </a:cubicBezTo>
                  <a:cubicBezTo>
                    <a:pt x="23586" y="10083"/>
                    <a:pt x="22797" y="10259"/>
                    <a:pt x="22096" y="10610"/>
                  </a:cubicBezTo>
                  <a:cubicBezTo>
                    <a:pt x="21394" y="10960"/>
                    <a:pt x="20605" y="11311"/>
                    <a:pt x="19904" y="11486"/>
                  </a:cubicBezTo>
                  <a:cubicBezTo>
                    <a:pt x="19728" y="10960"/>
                    <a:pt x="19641" y="10434"/>
                    <a:pt x="19290" y="9820"/>
                  </a:cubicBezTo>
                  <a:cubicBezTo>
                    <a:pt x="19202" y="9645"/>
                    <a:pt x="19115" y="9294"/>
                    <a:pt x="18852" y="9119"/>
                  </a:cubicBezTo>
                  <a:lnTo>
                    <a:pt x="19553" y="8768"/>
                  </a:lnTo>
                  <a:cubicBezTo>
                    <a:pt x="20430" y="8418"/>
                    <a:pt x="21394" y="8242"/>
                    <a:pt x="22271" y="7891"/>
                  </a:cubicBezTo>
                  <a:lnTo>
                    <a:pt x="23236" y="7541"/>
                  </a:lnTo>
                  <a:close/>
                  <a:moveTo>
                    <a:pt x="16397" y="10171"/>
                  </a:moveTo>
                  <a:cubicBezTo>
                    <a:pt x="16572" y="10346"/>
                    <a:pt x="16835" y="10610"/>
                    <a:pt x="16923" y="10785"/>
                  </a:cubicBezTo>
                  <a:cubicBezTo>
                    <a:pt x="17010" y="11048"/>
                    <a:pt x="17098" y="11311"/>
                    <a:pt x="17273" y="11574"/>
                  </a:cubicBezTo>
                  <a:cubicBezTo>
                    <a:pt x="17273" y="11837"/>
                    <a:pt x="17361" y="12100"/>
                    <a:pt x="17361" y="12363"/>
                  </a:cubicBezTo>
                  <a:lnTo>
                    <a:pt x="16397" y="12714"/>
                  </a:lnTo>
                  <a:cubicBezTo>
                    <a:pt x="15520" y="12977"/>
                    <a:pt x="14468" y="13328"/>
                    <a:pt x="13591" y="13678"/>
                  </a:cubicBezTo>
                  <a:lnTo>
                    <a:pt x="10347" y="14994"/>
                  </a:lnTo>
                  <a:lnTo>
                    <a:pt x="10259" y="14994"/>
                  </a:lnTo>
                  <a:cubicBezTo>
                    <a:pt x="10084" y="14994"/>
                    <a:pt x="9908" y="14994"/>
                    <a:pt x="9821" y="15081"/>
                  </a:cubicBezTo>
                  <a:cubicBezTo>
                    <a:pt x="9558" y="14994"/>
                    <a:pt x="9470" y="14906"/>
                    <a:pt x="9207" y="14818"/>
                  </a:cubicBezTo>
                  <a:cubicBezTo>
                    <a:pt x="8944" y="14643"/>
                    <a:pt x="8681" y="14467"/>
                    <a:pt x="8242" y="14292"/>
                  </a:cubicBezTo>
                  <a:cubicBezTo>
                    <a:pt x="8067" y="14117"/>
                    <a:pt x="7716" y="14029"/>
                    <a:pt x="7453" y="13766"/>
                  </a:cubicBezTo>
                  <a:lnTo>
                    <a:pt x="7366" y="13678"/>
                  </a:lnTo>
                  <a:cubicBezTo>
                    <a:pt x="8067" y="13415"/>
                    <a:pt x="8593" y="13240"/>
                    <a:pt x="9119" y="12977"/>
                  </a:cubicBezTo>
                  <a:cubicBezTo>
                    <a:pt x="10347" y="12451"/>
                    <a:pt x="11662" y="12012"/>
                    <a:pt x="12889" y="11486"/>
                  </a:cubicBezTo>
                  <a:cubicBezTo>
                    <a:pt x="13415" y="11223"/>
                    <a:pt x="14029" y="11048"/>
                    <a:pt x="14643" y="10785"/>
                  </a:cubicBezTo>
                  <a:cubicBezTo>
                    <a:pt x="15257" y="10610"/>
                    <a:pt x="15783" y="10346"/>
                    <a:pt x="16397" y="10171"/>
                  </a:cubicBezTo>
                  <a:close/>
                  <a:moveTo>
                    <a:pt x="33670" y="9207"/>
                  </a:moveTo>
                  <a:cubicBezTo>
                    <a:pt x="33670" y="9382"/>
                    <a:pt x="33757" y="9645"/>
                    <a:pt x="33933" y="9820"/>
                  </a:cubicBezTo>
                  <a:cubicBezTo>
                    <a:pt x="33757" y="9820"/>
                    <a:pt x="33757" y="9908"/>
                    <a:pt x="33757" y="10083"/>
                  </a:cubicBezTo>
                  <a:cubicBezTo>
                    <a:pt x="33670" y="10259"/>
                    <a:pt x="33670" y="10346"/>
                    <a:pt x="33582" y="10610"/>
                  </a:cubicBezTo>
                  <a:cubicBezTo>
                    <a:pt x="33319" y="10960"/>
                    <a:pt x="33056" y="11223"/>
                    <a:pt x="32793" y="11486"/>
                  </a:cubicBezTo>
                  <a:cubicBezTo>
                    <a:pt x="32442" y="11749"/>
                    <a:pt x="32267" y="11925"/>
                    <a:pt x="31916" y="12100"/>
                  </a:cubicBezTo>
                  <a:cubicBezTo>
                    <a:pt x="31741" y="12275"/>
                    <a:pt x="31565" y="12275"/>
                    <a:pt x="31390" y="12363"/>
                  </a:cubicBezTo>
                  <a:cubicBezTo>
                    <a:pt x="31127" y="12451"/>
                    <a:pt x="30952" y="12451"/>
                    <a:pt x="30689" y="12626"/>
                  </a:cubicBezTo>
                  <a:cubicBezTo>
                    <a:pt x="29987" y="12889"/>
                    <a:pt x="29724" y="13678"/>
                    <a:pt x="29987" y="14380"/>
                  </a:cubicBezTo>
                  <a:cubicBezTo>
                    <a:pt x="30181" y="14833"/>
                    <a:pt x="30663" y="15095"/>
                    <a:pt x="31184" y="15095"/>
                  </a:cubicBezTo>
                  <a:cubicBezTo>
                    <a:pt x="31368" y="15095"/>
                    <a:pt x="31557" y="15062"/>
                    <a:pt x="31741" y="14994"/>
                  </a:cubicBezTo>
                  <a:cubicBezTo>
                    <a:pt x="32179" y="14906"/>
                    <a:pt x="32617" y="14818"/>
                    <a:pt x="33056" y="14555"/>
                  </a:cubicBezTo>
                  <a:cubicBezTo>
                    <a:pt x="33582" y="14380"/>
                    <a:pt x="34020" y="14029"/>
                    <a:pt x="34371" y="13678"/>
                  </a:cubicBezTo>
                  <a:cubicBezTo>
                    <a:pt x="34634" y="13503"/>
                    <a:pt x="34897" y="13152"/>
                    <a:pt x="35073" y="12889"/>
                  </a:cubicBezTo>
                  <a:lnTo>
                    <a:pt x="35073" y="13065"/>
                  </a:lnTo>
                  <a:cubicBezTo>
                    <a:pt x="35248" y="13503"/>
                    <a:pt x="35423" y="13766"/>
                    <a:pt x="35686" y="14117"/>
                  </a:cubicBezTo>
                  <a:cubicBezTo>
                    <a:pt x="35949" y="14643"/>
                    <a:pt x="36388" y="15257"/>
                    <a:pt x="36738" y="15783"/>
                  </a:cubicBezTo>
                  <a:cubicBezTo>
                    <a:pt x="37528" y="16835"/>
                    <a:pt x="38141" y="17975"/>
                    <a:pt x="39018" y="19027"/>
                  </a:cubicBezTo>
                  <a:cubicBezTo>
                    <a:pt x="39895" y="20167"/>
                    <a:pt x="40772" y="21219"/>
                    <a:pt x="41824" y="22359"/>
                  </a:cubicBezTo>
                  <a:lnTo>
                    <a:pt x="42701" y="23235"/>
                  </a:lnTo>
                  <a:lnTo>
                    <a:pt x="43665" y="24200"/>
                  </a:lnTo>
                  <a:cubicBezTo>
                    <a:pt x="44191" y="24726"/>
                    <a:pt x="44893" y="25164"/>
                    <a:pt x="45419" y="25603"/>
                  </a:cubicBezTo>
                  <a:cubicBezTo>
                    <a:pt x="46296" y="26304"/>
                    <a:pt x="47260" y="26918"/>
                    <a:pt x="48225" y="27619"/>
                  </a:cubicBezTo>
                  <a:lnTo>
                    <a:pt x="47611" y="28584"/>
                  </a:lnTo>
                  <a:cubicBezTo>
                    <a:pt x="47172" y="29110"/>
                    <a:pt x="46734" y="29548"/>
                    <a:pt x="46296" y="29987"/>
                  </a:cubicBezTo>
                  <a:lnTo>
                    <a:pt x="45594" y="30688"/>
                  </a:lnTo>
                  <a:lnTo>
                    <a:pt x="45156" y="31127"/>
                  </a:lnTo>
                  <a:cubicBezTo>
                    <a:pt x="44717" y="31565"/>
                    <a:pt x="44279" y="31916"/>
                    <a:pt x="43841" y="32179"/>
                  </a:cubicBezTo>
                  <a:cubicBezTo>
                    <a:pt x="43402" y="32530"/>
                    <a:pt x="42876" y="32880"/>
                    <a:pt x="42438" y="33143"/>
                  </a:cubicBezTo>
                  <a:cubicBezTo>
                    <a:pt x="41386" y="33845"/>
                    <a:pt x="40333" y="34634"/>
                    <a:pt x="39369" y="35335"/>
                  </a:cubicBezTo>
                  <a:cubicBezTo>
                    <a:pt x="38843" y="35774"/>
                    <a:pt x="38317" y="36124"/>
                    <a:pt x="37703" y="36475"/>
                  </a:cubicBezTo>
                  <a:lnTo>
                    <a:pt x="36125" y="37440"/>
                  </a:lnTo>
                  <a:cubicBezTo>
                    <a:pt x="35511" y="37878"/>
                    <a:pt x="34985" y="38229"/>
                    <a:pt x="34459" y="38580"/>
                  </a:cubicBezTo>
                  <a:cubicBezTo>
                    <a:pt x="33933" y="39018"/>
                    <a:pt x="33319" y="39281"/>
                    <a:pt x="32793" y="39632"/>
                  </a:cubicBezTo>
                  <a:cubicBezTo>
                    <a:pt x="32705" y="39719"/>
                    <a:pt x="32442" y="39719"/>
                    <a:pt x="32354" y="39895"/>
                  </a:cubicBezTo>
                  <a:cubicBezTo>
                    <a:pt x="31478" y="40421"/>
                    <a:pt x="30513" y="40772"/>
                    <a:pt x="29549" y="41210"/>
                  </a:cubicBezTo>
                  <a:cubicBezTo>
                    <a:pt x="28847" y="41385"/>
                    <a:pt x="28058" y="41736"/>
                    <a:pt x="27357" y="41999"/>
                  </a:cubicBezTo>
                  <a:cubicBezTo>
                    <a:pt x="26965" y="41764"/>
                    <a:pt x="26643" y="41459"/>
                    <a:pt x="26267" y="41459"/>
                  </a:cubicBezTo>
                  <a:cubicBezTo>
                    <a:pt x="26222" y="41459"/>
                    <a:pt x="26176" y="41464"/>
                    <a:pt x="26129" y="41473"/>
                  </a:cubicBezTo>
                  <a:cubicBezTo>
                    <a:pt x="25691" y="41210"/>
                    <a:pt x="25252" y="40772"/>
                    <a:pt x="24814" y="40421"/>
                  </a:cubicBezTo>
                  <a:cubicBezTo>
                    <a:pt x="24376" y="40070"/>
                    <a:pt x="24025" y="39632"/>
                    <a:pt x="23586" y="39281"/>
                  </a:cubicBezTo>
                  <a:cubicBezTo>
                    <a:pt x="23148" y="38930"/>
                    <a:pt x="22710" y="38580"/>
                    <a:pt x="22271" y="38141"/>
                  </a:cubicBezTo>
                  <a:cubicBezTo>
                    <a:pt x="21745" y="37527"/>
                    <a:pt x="21307" y="37001"/>
                    <a:pt x="20781" y="36475"/>
                  </a:cubicBezTo>
                  <a:cubicBezTo>
                    <a:pt x="20342" y="35949"/>
                    <a:pt x="19904" y="35335"/>
                    <a:pt x="19465" y="34722"/>
                  </a:cubicBezTo>
                  <a:cubicBezTo>
                    <a:pt x="18589" y="33406"/>
                    <a:pt x="17712" y="32091"/>
                    <a:pt x="16923" y="30688"/>
                  </a:cubicBezTo>
                  <a:cubicBezTo>
                    <a:pt x="16484" y="29812"/>
                    <a:pt x="16046" y="28759"/>
                    <a:pt x="15608" y="27883"/>
                  </a:cubicBezTo>
                  <a:cubicBezTo>
                    <a:pt x="15344" y="27444"/>
                    <a:pt x="15169" y="26918"/>
                    <a:pt x="14906" y="26480"/>
                  </a:cubicBezTo>
                  <a:lnTo>
                    <a:pt x="14292" y="24814"/>
                  </a:lnTo>
                  <a:cubicBezTo>
                    <a:pt x="13503" y="22885"/>
                    <a:pt x="12977" y="20780"/>
                    <a:pt x="12451" y="18851"/>
                  </a:cubicBezTo>
                  <a:cubicBezTo>
                    <a:pt x="12276" y="18238"/>
                    <a:pt x="12188" y="17799"/>
                    <a:pt x="12100" y="17361"/>
                  </a:cubicBezTo>
                  <a:cubicBezTo>
                    <a:pt x="13152" y="16923"/>
                    <a:pt x="14292" y="16484"/>
                    <a:pt x="15520" y="16046"/>
                  </a:cubicBezTo>
                  <a:cubicBezTo>
                    <a:pt x="16046" y="15870"/>
                    <a:pt x="16660" y="15607"/>
                    <a:pt x="17361" y="15432"/>
                  </a:cubicBezTo>
                  <a:lnTo>
                    <a:pt x="17361" y="15432"/>
                  </a:lnTo>
                  <a:cubicBezTo>
                    <a:pt x="17273" y="15783"/>
                    <a:pt x="17273" y="16046"/>
                    <a:pt x="17098" y="16396"/>
                  </a:cubicBezTo>
                  <a:cubicBezTo>
                    <a:pt x="17010" y="16659"/>
                    <a:pt x="16923" y="16923"/>
                    <a:pt x="16835" y="17186"/>
                  </a:cubicBezTo>
                  <a:cubicBezTo>
                    <a:pt x="16660" y="17273"/>
                    <a:pt x="16660" y="17361"/>
                    <a:pt x="16572" y="17536"/>
                  </a:cubicBezTo>
                  <a:cubicBezTo>
                    <a:pt x="16484" y="17536"/>
                    <a:pt x="16397" y="17624"/>
                    <a:pt x="16221" y="17624"/>
                  </a:cubicBezTo>
                  <a:lnTo>
                    <a:pt x="15958" y="17624"/>
                  </a:lnTo>
                  <a:cubicBezTo>
                    <a:pt x="15608" y="17624"/>
                    <a:pt x="15344" y="17536"/>
                    <a:pt x="15169" y="17536"/>
                  </a:cubicBezTo>
                  <a:lnTo>
                    <a:pt x="15081" y="17536"/>
                  </a:lnTo>
                  <a:cubicBezTo>
                    <a:pt x="14818" y="17536"/>
                    <a:pt x="14643" y="17536"/>
                    <a:pt x="14380" y="17624"/>
                  </a:cubicBezTo>
                  <a:cubicBezTo>
                    <a:pt x="14205" y="17712"/>
                    <a:pt x="13854" y="17975"/>
                    <a:pt x="13766" y="18238"/>
                  </a:cubicBezTo>
                  <a:cubicBezTo>
                    <a:pt x="13591" y="18588"/>
                    <a:pt x="13591" y="18939"/>
                    <a:pt x="13766" y="19290"/>
                  </a:cubicBezTo>
                  <a:cubicBezTo>
                    <a:pt x="13854" y="19465"/>
                    <a:pt x="14029" y="19816"/>
                    <a:pt x="14380" y="19904"/>
                  </a:cubicBezTo>
                  <a:cubicBezTo>
                    <a:pt x="15081" y="20167"/>
                    <a:pt x="15608" y="20167"/>
                    <a:pt x="16221" y="20167"/>
                  </a:cubicBezTo>
                  <a:cubicBezTo>
                    <a:pt x="16484" y="20167"/>
                    <a:pt x="16835" y="19991"/>
                    <a:pt x="17098" y="19904"/>
                  </a:cubicBezTo>
                  <a:cubicBezTo>
                    <a:pt x="17449" y="19816"/>
                    <a:pt x="17887" y="19553"/>
                    <a:pt x="18150" y="19378"/>
                  </a:cubicBezTo>
                  <a:cubicBezTo>
                    <a:pt x="19115" y="18501"/>
                    <a:pt x="19553" y="17098"/>
                    <a:pt x="19728" y="15783"/>
                  </a:cubicBezTo>
                  <a:cubicBezTo>
                    <a:pt x="19728" y="15169"/>
                    <a:pt x="19904" y="14730"/>
                    <a:pt x="19904" y="14204"/>
                  </a:cubicBezTo>
                  <a:cubicBezTo>
                    <a:pt x="20868" y="13941"/>
                    <a:pt x="21833" y="13591"/>
                    <a:pt x="22710" y="13240"/>
                  </a:cubicBezTo>
                  <a:cubicBezTo>
                    <a:pt x="23411" y="12889"/>
                    <a:pt x="24025" y="12714"/>
                    <a:pt x="24726" y="12451"/>
                  </a:cubicBezTo>
                  <a:lnTo>
                    <a:pt x="24726" y="12977"/>
                  </a:lnTo>
                  <a:cubicBezTo>
                    <a:pt x="24551" y="13328"/>
                    <a:pt x="24551" y="13766"/>
                    <a:pt x="24463" y="14117"/>
                  </a:cubicBezTo>
                  <a:cubicBezTo>
                    <a:pt x="24376" y="14467"/>
                    <a:pt x="24288" y="14906"/>
                    <a:pt x="24025" y="15169"/>
                  </a:cubicBezTo>
                  <a:cubicBezTo>
                    <a:pt x="24025" y="15344"/>
                    <a:pt x="23937" y="15344"/>
                    <a:pt x="23937" y="15432"/>
                  </a:cubicBezTo>
                  <a:cubicBezTo>
                    <a:pt x="23849" y="15520"/>
                    <a:pt x="23586" y="15607"/>
                    <a:pt x="23499" y="15783"/>
                  </a:cubicBezTo>
                  <a:cubicBezTo>
                    <a:pt x="23411" y="15783"/>
                    <a:pt x="23236" y="15870"/>
                    <a:pt x="23148" y="15870"/>
                  </a:cubicBezTo>
                  <a:lnTo>
                    <a:pt x="22973" y="15870"/>
                  </a:lnTo>
                  <a:cubicBezTo>
                    <a:pt x="22622" y="15870"/>
                    <a:pt x="22271" y="15958"/>
                    <a:pt x="22096" y="16309"/>
                  </a:cubicBezTo>
                  <a:cubicBezTo>
                    <a:pt x="21833" y="16659"/>
                    <a:pt x="21833" y="17010"/>
                    <a:pt x="21833" y="17273"/>
                  </a:cubicBezTo>
                  <a:cubicBezTo>
                    <a:pt x="21833" y="17923"/>
                    <a:pt x="22510" y="18423"/>
                    <a:pt x="23098" y="18423"/>
                  </a:cubicBezTo>
                  <a:cubicBezTo>
                    <a:pt x="23145" y="18423"/>
                    <a:pt x="23191" y="18420"/>
                    <a:pt x="23236" y="18413"/>
                  </a:cubicBezTo>
                  <a:cubicBezTo>
                    <a:pt x="23586" y="18413"/>
                    <a:pt x="23937" y="18238"/>
                    <a:pt x="24288" y="18150"/>
                  </a:cubicBezTo>
                  <a:cubicBezTo>
                    <a:pt x="24551" y="18062"/>
                    <a:pt x="24814" y="17975"/>
                    <a:pt x="25165" y="17712"/>
                  </a:cubicBezTo>
                  <a:cubicBezTo>
                    <a:pt x="25340" y="17624"/>
                    <a:pt x="25603" y="17361"/>
                    <a:pt x="25691" y="17273"/>
                  </a:cubicBezTo>
                  <a:lnTo>
                    <a:pt x="26129" y="16835"/>
                  </a:lnTo>
                  <a:cubicBezTo>
                    <a:pt x="26217" y="16747"/>
                    <a:pt x="26305" y="16572"/>
                    <a:pt x="26480" y="16309"/>
                  </a:cubicBezTo>
                  <a:cubicBezTo>
                    <a:pt x="26743" y="15607"/>
                    <a:pt x="27006" y="14906"/>
                    <a:pt x="27094" y="14204"/>
                  </a:cubicBezTo>
                  <a:cubicBezTo>
                    <a:pt x="27357" y="13415"/>
                    <a:pt x="27357" y="12802"/>
                    <a:pt x="27357" y="12012"/>
                  </a:cubicBezTo>
                  <a:lnTo>
                    <a:pt x="27357" y="11486"/>
                  </a:lnTo>
                  <a:cubicBezTo>
                    <a:pt x="27795" y="11399"/>
                    <a:pt x="28233" y="11136"/>
                    <a:pt x="28672" y="11048"/>
                  </a:cubicBezTo>
                  <a:cubicBezTo>
                    <a:pt x="29373" y="10785"/>
                    <a:pt x="30250" y="10610"/>
                    <a:pt x="31039" y="10259"/>
                  </a:cubicBezTo>
                  <a:cubicBezTo>
                    <a:pt x="31741" y="10083"/>
                    <a:pt x="32354" y="9733"/>
                    <a:pt x="33056" y="9470"/>
                  </a:cubicBezTo>
                  <a:lnTo>
                    <a:pt x="33670" y="9207"/>
                  </a:lnTo>
                  <a:close/>
                  <a:moveTo>
                    <a:pt x="5875" y="15695"/>
                  </a:moveTo>
                  <a:cubicBezTo>
                    <a:pt x="6138" y="15870"/>
                    <a:pt x="6576" y="16221"/>
                    <a:pt x="6839" y="16484"/>
                  </a:cubicBezTo>
                  <a:cubicBezTo>
                    <a:pt x="7366" y="16835"/>
                    <a:pt x="7804" y="17186"/>
                    <a:pt x="8330" y="17536"/>
                  </a:cubicBezTo>
                  <a:cubicBezTo>
                    <a:pt x="8418" y="17536"/>
                    <a:pt x="8418" y="17624"/>
                    <a:pt x="8593" y="17624"/>
                  </a:cubicBezTo>
                  <a:cubicBezTo>
                    <a:pt x="8418" y="18939"/>
                    <a:pt x="8242" y="20342"/>
                    <a:pt x="8155" y="21657"/>
                  </a:cubicBezTo>
                  <a:cubicBezTo>
                    <a:pt x="7979" y="23060"/>
                    <a:pt x="7804" y="24551"/>
                    <a:pt x="7804" y="25954"/>
                  </a:cubicBezTo>
                  <a:cubicBezTo>
                    <a:pt x="7804" y="26567"/>
                    <a:pt x="7716" y="27356"/>
                    <a:pt x="7716" y="28058"/>
                  </a:cubicBezTo>
                  <a:cubicBezTo>
                    <a:pt x="7716" y="28672"/>
                    <a:pt x="7629" y="29373"/>
                    <a:pt x="7629" y="29987"/>
                  </a:cubicBezTo>
                  <a:cubicBezTo>
                    <a:pt x="7629" y="31302"/>
                    <a:pt x="7453" y="32617"/>
                    <a:pt x="7366" y="33932"/>
                  </a:cubicBezTo>
                  <a:cubicBezTo>
                    <a:pt x="7103" y="35335"/>
                    <a:pt x="7015" y="36651"/>
                    <a:pt x="6927" y="38141"/>
                  </a:cubicBezTo>
                  <a:cubicBezTo>
                    <a:pt x="6839" y="39544"/>
                    <a:pt x="6664" y="40859"/>
                    <a:pt x="6576" y="42174"/>
                  </a:cubicBezTo>
                  <a:cubicBezTo>
                    <a:pt x="6489" y="42876"/>
                    <a:pt x="6489" y="43577"/>
                    <a:pt x="6401" y="44279"/>
                  </a:cubicBezTo>
                  <a:cubicBezTo>
                    <a:pt x="6226" y="44893"/>
                    <a:pt x="6138" y="45594"/>
                    <a:pt x="6138" y="46208"/>
                  </a:cubicBezTo>
                  <a:cubicBezTo>
                    <a:pt x="6050" y="47523"/>
                    <a:pt x="6050" y="48750"/>
                    <a:pt x="5963" y="50066"/>
                  </a:cubicBezTo>
                  <a:cubicBezTo>
                    <a:pt x="5963" y="50855"/>
                    <a:pt x="5787" y="51556"/>
                    <a:pt x="5787" y="52345"/>
                  </a:cubicBezTo>
                  <a:lnTo>
                    <a:pt x="5787" y="52784"/>
                  </a:lnTo>
                  <a:cubicBezTo>
                    <a:pt x="5700" y="52696"/>
                    <a:pt x="5524" y="52608"/>
                    <a:pt x="5349" y="52433"/>
                  </a:cubicBezTo>
                  <a:cubicBezTo>
                    <a:pt x="5086" y="52258"/>
                    <a:pt x="4647" y="52082"/>
                    <a:pt x="4297" y="51819"/>
                  </a:cubicBezTo>
                  <a:cubicBezTo>
                    <a:pt x="4034" y="51732"/>
                    <a:pt x="3771" y="51469"/>
                    <a:pt x="3508" y="51293"/>
                  </a:cubicBezTo>
                  <a:cubicBezTo>
                    <a:pt x="3157" y="51030"/>
                    <a:pt x="2982" y="50942"/>
                    <a:pt x="2631" y="50767"/>
                  </a:cubicBezTo>
                  <a:cubicBezTo>
                    <a:pt x="2631" y="49890"/>
                    <a:pt x="2631" y="49101"/>
                    <a:pt x="2719" y="48312"/>
                  </a:cubicBezTo>
                  <a:lnTo>
                    <a:pt x="2719" y="45243"/>
                  </a:lnTo>
                  <a:cubicBezTo>
                    <a:pt x="2719" y="43928"/>
                    <a:pt x="2894" y="42613"/>
                    <a:pt x="2982" y="41298"/>
                  </a:cubicBezTo>
                  <a:cubicBezTo>
                    <a:pt x="3069" y="39982"/>
                    <a:pt x="3069" y="38580"/>
                    <a:pt x="3157" y="37264"/>
                  </a:cubicBezTo>
                  <a:lnTo>
                    <a:pt x="3508" y="33319"/>
                  </a:lnTo>
                  <a:cubicBezTo>
                    <a:pt x="3771" y="31916"/>
                    <a:pt x="3858" y="30601"/>
                    <a:pt x="3946" y="29285"/>
                  </a:cubicBezTo>
                  <a:cubicBezTo>
                    <a:pt x="4034" y="27970"/>
                    <a:pt x="4297" y="26743"/>
                    <a:pt x="4384" y="25427"/>
                  </a:cubicBezTo>
                  <a:cubicBezTo>
                    <a:pt x="4647" y="24112"/>
                    <a:pt x="4647" y="22797"/>
                    <a:pt x="4823" y="21482"/>
                  </a:cubicBezTo>
                  <a:cubicBezTo>
                    <a:pt x="5086" y="20254"/>
                    <a:pt x="5174" y="19027"/>
                    <a:pt x="5437" y="17887"/>
                  </a:cubicBezTo>
                  <a:cubicBezTo>
                    <a:pt x="5612" y="17186"/>
                    <a:pt x="5700" y="16396"/>
                    <a:pt x="5875" y="15695"/>
                  </a:cubicBezTo>
                  <a:close/>
                  <a:moveTo>
                    <a:pt x="10785" y="22096"/>
                  </a:moveTo>
                  <a:cubicBezTo>
                    <a:pt x="11136" y="23148"/>
                    <a:pt x="11399" y="24025"/>
                    <a:pt x="11750" y="24989"/>
                  </a:cubicBezTo>
                  <a:cubicBezTo>
                    <a:pt x="12013" y="25603"/>
                    <a:pt x="12276" y="26304"/>
                    <a:pt x="12539" y="26918"/>
                  </a:cubicBezTo>
                  <a:cubicBezTo>
                    <a:pt x="12889" y="27532"/>
                    <a:pt x="13152" y="28146"/>
                    <a:pt x="13415" y="28672"/>
                  </a:cubicBezTo>
                  <a:cubicBezTo>
                    <a:pt x="13591" y="29373"/>
                    <a:pt x="13942" y="29987"/>
                    <a:pt x="14292" y="30688"/>
                  </a:cubicBezTo>
                  <a:cubicBezTo>
                    <a:pt x="14643" y="31477"/>
                    <a:pt x="14994" y="32091"/>
                    <a:pt x="15520" y="32793"/>
                  </a:cubicBezTo>
                  <a:lnTo>
                    <a:pt x="16484" y="34371"/>
                  </a:lnTo>
                  <a:cubicBezTo>
                    <a:pt x="16835" y="34985"/>
                    <a:pt x="17273" y="35511"/>
                    <a:pt x="17536" y="36037"/>
                  </a:cubicBezTo>
                  <a:cubicBezTo>
                    <a:pt x="17887" y="36563"/>
                    <a:pt x="18238" y="37177"/>
                    <a:pt x="18676" y="37615"/>
                  </a:cubicBezTo>
                  <a:cubicBezTo>
                    <a:pt x="19027" y="38053"/>
                    <a:pt x="19553" y="38580"/>
                    <a:pt x="19992" y="39018"/>
                  </a:cubicBezTo>
                  <a:cubicBezTo>
                    <a:pt x="20430" y="39544"/>
                    <a:pt x="20956" y="40070"/>
                    <a:pt x="21482" y="40508"/>
                  </a:cubicBezTo>
                  <a:cubicBezTo>
                    <a:pt x="21920" y="40859"/>
                    <a:pt x="22359" y="41298"/>
                    <a:pt x="22797" y="41736"/>
                  </a:cubicBezTo>
                  <a:cubicBezTo>
                    <a:pt x="23586" y="42613"/>
                    <a:pt x="24551" y="43314"/>
                    <a:pt x="25603" y="43928"/>
                  </a:cubicBezTo>
                  <a:cubicBezTo>
                    <a:pt x="25691" y="44279"/>
                    <a:pt x="25866" y="44454"/>
                    <a:pt x="26217" y="44542"/>
                  </a:cubicBezTo>
                  <a:cubicBezTo>
                    <a:pt x="26305" y="44542"/>
                    <a:pt x="26480" y="44717"/>
                    <a:pt x="26568" y="44717"/>
                  </a:cubicBezTo>
                  <a:cubicBezTo>
                    <a:pt x="26743" y="44717"/>
                    <a:pt x="27006" y="44717"/>
                    <a:pt x="27181" y="44542"/>
                  </a:cubicBezTo>
                  <a:cubicBezTo>
                    <a:pt x="28672" y="44279"/>
                    <a:pt x="29987" y="43665"/>
                    <a:pt x="31302" y="43139"/>
                  </a:cubicBezTo>
                  <a:cubicBezTo>
                    <a:pt x="31565" y="43051"/>
                    <a:pt x="31828" y="42964"/>
                    <a:pt x="32179" y="42876"/>
                  </a:cubicBezTo>
                  <a:lnTo>
                    <a:pt x="32267" y="42876"/>
                  </a:lnTo>
                  <a:lnTo>
                    <a:pt x="32267" y="43139"/>
                  </a:lnTo>
                  <a:cubicBezTo>
                    <a:pt x="32267" y="43490"/>
                    <a:pt x="32179" y="43840"/>
                    <a:pt x="32179" y="44191"/>
                  </a:cubicBezTo>
                  <a:cubicBezTo>
                    <a:pt x="32179" y="44454"/>
                    <a:pt x="32004" y="44893"/>
                    <a:pt x="32004" y="45243"/>
                  </a:cubicBezTo>
                  <a:lnTo>
                    <a:pt x="31741" y="47260"/>
                  </a:lnTo>
                  <a:cubicBezTo>
                    <a:pt x="31565" y="47260"/>
                    <a:pt x="31478" y="47348"/>
                    <a:pt x="31390" y="47348"/>
                  </a:cubicBezTo>
                  <a:lnTo>
                    <a:pt x="30689" y="47611"/>
                  </a:lnTo>
                  <a:cubicBezTo>
                    <a:pt x="30513" y="47786"/>
                    <a:pt x="30250" y="47786"/>
                    <a:pt x="30075" y="47874"/>
                  </a:cubicBezTo>
                  <a:cubicBezTo>
                    <a:pt x="29724" y="47961"/>
                    <a:pt x="29373" y="48224"/>
                    <a:pt x="28935" y="48312"/>
                  </a:cubicBezTo>
                  <a:cubicBezTo>
                    <a:pt x="28058" y="48663"/>
                    <a:pt x="27181" y="48838"/>
                    <a:pt x="26480" y="49189"/>
                  </a:cubicBezTo>
                  <a:cubicBezTo>
                    <a:pt x="25428" y="49627"/>
                    <a:pt x="24463" y="49890"/>
                    <a:pt x="23499" y="50153"/>
                  </a:cubicBezTo>
                  <a:lnTo>
                    <a:pt x="22184" y="50504"/>
                  </a:lnTo>
                  <a:cubicBezTo>
                    <a:pt x="21657" y="50592"/>
                    <a:pt x="21219" y="50767"/>
                    <a:pt x="20605" y="50855"/>
                  </a:cubicBezTo>
                  <a:cubicBezTo>
                    <a:pt x="20079" y="51030"/>
                    <a:pt x="19465" y="51118"/>
                    <a:pt x="18764" y="51381"/>
                  </a:cubicBezTo>
                  <a:cubicBezTo>
                    <a:pt x="18150" y="51644"/>
                    <a:pt x="17536" y="51732"/>
                    <a:pt x="16923" y="51907"/>
                  </a:cubicBezTo>
                  <a:cubicBezTo>
                    <a:pt x="16397" y="52170"/>
                    <a:pt x="15783" y="52345"/>
                    <a:pt x="15257" y="52433"/>
                  </a:cubicBezTo>
                  <a:lnTo>
                    <a:pt x="13591" y="52784"/>
                  </a:lnTo>
                  <a:cubicBezTo>
                    <a:pt x="13065" y="52959"/>
                    <a:pt x="12451" y="53134"/>
                    <a:pt x="11837" y="53222"/>
                  </a:cubicBezTo>
                  <a:cubicBezTo>
                    <a:pt x="11223" y="53397"/>
                    <a:pt x="10697" y="53573"/>
                    <a:pt x="9996" y="53661"/>
                  </a:cubicBezTo>
                  <a:cubicBezTo>
                    <a:pt x="9645" y="53836"/>
                    <a:pt x="9382" y="53924"/>
                    <a:pt x="9031" y="53924"/>
                  </a:cubicBezTo>
                  <a:cubicBezTo>
                    <a:pt x="8944" y="53953"/>
                    <a:pt x="8866" y="53972"/>
                    <a:pt x="8801" y="53972"/>
                  </a:cubicBezTo>
                  <a:cubicBezTo>
                    <a:pt x="8671" y="53972"/>
                    <a:pt x="8593" y="53894"/>
                    <a:pt x="8593" y="53661"/>
                  </a:cubicBezTo>
                  <a:cubicBezTo>
                    <a:pt x="8593" y="52784"/>
                    <a:pt x="8593" y="51907"/>
                    <a:pt x="8681" y="51030"/>
                  </a:cubicBezTo>
                  <a:cubicBezTo>
                    <a:pt x="8768" y="49890"/>
                    <a:pt x="8768" y="48575"/>
                    <a:pt x="8944" y="47260"/>
                  </a:cubicBezTo>
                  <a:cubicBezTo>
                    <a:pt x="9031" y="45857"/>
                    <a:pt x="9119" y="44717"/>
                    <a:pt x="9207" y="43402"/>
                  </a:cubicBezTo>
                  <a:cubicBezTo>
                    <a:pt x="9382" y="42087"/>
                    <a:pt x="9470" y="40684"/>
                    <a:pt x="9558" y="39369"/>
                  </a:cubicBezTo>
                  <a:cubicBezTo>
                    <a:pt x="9645" y="38053"/>
                    <a:pt x="9821" y="36563"/>
                    <a:pt x="9908" y="35248"/>
                  </a:cubicBezTo>
                  <a:cubicBezTo>
                    <a:pt x="9996" y="33932"/>
                    <a:pt x="10084" y="32530"/>
                    <a:pt x="10259" y="31214"/>
                  </a:cubicBezTo>
                  <a:cubicBezTo>
                    <a:pt x="10259" y="30601"/>
                    <a:pt x="10347" y="29899"/>
                    <a:pt x="10347" y="29285"/>
                  </a:cubicBezTo>
                  <a:cubicBezTo>
                    <a:pt x="10347" y="28584"/>
                    <a:pt x="10434" y="27970"/>
                    <a:pt x="10434" y="27269"/>
                  </a:cubicBezTo>
                  <a:cubicBezTo>
                    <a:pt x="10522" y="26480"/>
                    <a:pt x="10522" y="25866"/>
                    <a:pt x="10522" y="25077"/>
                  </a:cubicBezTo>
                  <a:cubicBezTo>
                    <a:pt x="10522" y="24463"/>
                    <a:pt x="10522" y="23674"/>
                    <a:pt x="10697" y="22972"/>
                  </a:cubicBezTo>
                  <a:cubicBezTo>
                    <a:pt x="10697" y="22709"/>
                    <a:pt x="10785" y="22446"/>
                    <a:pt x="10785" y="22096"/>
                  </a:cubicBezTo>
                  <a:close/>
                  <a:moveTo>
                    <a:pt x="28847" y="0"/>
                  </a:moveTo>
                  <a:cubicBezTo>
                    <a:pt x="27970" y="88"/>
                    <a:pt x="27006" y="263"/>
                    <a:pt x="26217" y="965"/>
                  </a:cubicBezTo>
                  <a:cubicBezTo>
                    <a:pt x="25778" y="1403"/>
                    <a:pt x="25340" y="1841"/>
                    <a:pt x="25165" y="2368"/>
                  </a:cubicBezTo>
                  <a:cubicBezTo>
                    <a:pt x="24989" y="2981"/>
                    <a:pt x="24989" y="3332"/>
                    <a:pt x="24989" y="3946"/>
                  </a:cubicBezTo>
                  <a:cubicBezTo>
                    <a:pt x="24989" y="4121"/>
                    <a:pt x="25165" y="4297"/>
                    <a:pt x="25165" y="4472"/>
                  </a:cubicBezTo>
                  <a:cubicBezTo>
                    <a:pt x="24902" y="4472"/>
                    <a:pt x="24814" y="4560"/>
                    <a:pt x="24726" y="4560"/>
                  </a:cubicBezTo>
                  <a:cubicBezTo>
                    <a:pt x="24463" y="4560"/>
                    <a:pt x="24376" y="4735"/>
                    <a:pt x="24288" y="4735"/>
                  </a:cubicBezTo>
                  <a:cubicBezTo>
                    <a:pt x="23937" y="4384"/>
                    <a:pt x="23674" y="4034"/>
                    <a:pt x="23411" y="3683"/>
                  </a:cubicBezTo>
                  <a:cubicBezTo>
                    <a:pt x="22973" y="3244"/>
                    <a:pt x="22359" y="2981"/>
                    <a:pt x="21833" y="2718"/>
                  </a:cubicBezTo>
                  <a:cubicBezTo>
                    <a:pt x="21482" y="2631"/>
                    <a:pt x="21219" y="2631"/>
                    <a:pt x="20868" y="2543"/>
                  </a:cubicBezTo>
                  <a:lnTo>
                    <a:pt x="19904" y="2543"/>
                  </a:lnTo>
                  <a:cubicBezTo>
                    <a:pt x="19290" y="2543"/>
                    <a:pt x="18852" y="2631"/>
                    <a:pt x="18326" y="2806"/>
                  </a:cubicBezTo>
                  <a:cubicBezTo>
                    <a:pt x="17536" y="3069"/>
                    <a:pt x="16835" y="3595"/>
                    <a:pt x="16221" y="4297"/>
                  </a:cubicBezTo>
                  <a:cubicBezTo>
                    <a:pt x="15695" y="4823"/>
                    <a:pt x="15344" y="5436"/>
                    <a:pt x="15344" y="6138"/>
                  </a:cubicBezTo>
                  <a:lnTo>
                    <a:pt x="15344" y="6664"/>
                  </a:lnTo>
                  <a:cubicBezTo>
                    <a:pt x="15169" y="6576"/>
                    <a:pt x="14994" y="6576"/>
                    <a:pt x="14906" y="6489"/>
                  </a:cubicBezTo>
                  <a:cubicBezTo>
                    <a:pt x="14468" y="6138"/>
                    <a:pt x="13942" y="5875"/>
                    <a:pt x="13503" y="5699"/>
                  </a:cubicBezTo>
                  <a:cubicBezTo>
                    <a:pt x="13065" y="5436"/>
                    <a:pt x="12539" y="5349"/>
                    <a:pt x="12013" y="5261"/>
                  </a:cubicBezTo>
                  <a:lnTo>
                    <a:pt x="11662" y="5261"/>
                  </a:lnTo>
                  <a:cubicBezTo>
                    <a:pt x="11391" y="5234"/>
                    <a:pt x="11112" y="5215"/>
                    <a:pt x="10832" y="5215"/>
                  </a:cubicBezTo>
                  <a:cubicBezTo>
                    <a:pt x="10206" y="5215"/>
                    <a:pt x="9577" y="5309"/>
                    <a:pt x="9031" y="5612"/>
                  </a:cubicBezTo>
                  <a:cubicBezTo>
                    <a:pt x="8418" y="5787"/>
                    <a:pt x="8067" y="6226"/>
                    <a:pt x="7629" y="6664"/>
                  </a:cubicBezTo>
                  <a:cubicBezTo>
                    <a:pt x="7278" y="7102"/>
                    <a:pt x="6927" y="7541"/>
                    <a:pt x="6752" y="8067"/>
                  </a:cubicBezTo>
                  <a:cubicBezTo>
                    <a:pt x="6489" y="8768"/>
                    <a:pt x="6401" y="9557"/>
                    <a:pt x="6576" y="10171"/>
                  </a:cubicBezTo>
                  <a:cubicBezTo>
                    <a:pt x="6576" y="10522"/>
                    <a:pt x="6752" y="10697"/>
                    <a:pt x="6839" y="11048"/>
                  </a:cubicBezTo>
                  <a:cubicBezTo>
                    <a:pt x="6313" y="11311"/>
                    <a:pt x="5875" y="11486"/>
                    <a:pt x="5261" y="11749"/>
                  </a:cubicBezTo>
                  <a:cubicBezTo>
                    <a:pt x="4735" y="12012"/>
                    <a:pt x="4209" y="12275"/>
                    <a:pt x="3858" y="12802"/>
                  </a:cubicBezTo>
                  <a:cubicBezTo>
                    <a:pt x="3683" y="12977"/>
                    <a:pt x="3508" y="13328"/>
                    <a:pt x="3420" y="13678"/>
                  </a:cubicBezTo>
                  <a:cubicBezTo>
                    <a:pt x="3332" y="14467"/>
                    <a:pt x="3245" y="15081"/>
                    <a:pt x="3069" y="15870"/>
                  </a:cubicBezTo>
                  <a:lnTo>
                    <a:pt x="2806" y="17799"/>
                  </a:lnTo>
                  <a:cubicBezTo>
                    <a:pt x="2631" y="18501"/>
                    <a:pt x="2543" y="19290"/>
                    <a:pt x="2455" y="19904"/>
                  </a:cubicBezTo>
                  <a:cubicBezTo>
                    <a:pt x="2455" y="20605"/>
                    <a:pt x="2368" y="21131"/>
                    <a:pt x="2192" y="21745"/>
                  </a:cubicBezTo>
                  <a:cubicBezTo>
                    <a:pt x="2105" y="23235"/>
                    <a:pt x="2017" y="24551"/>
                    <a:pt x="1754" y="25954"/>
                  </a:cubicBezTo>
                  <a:cubicBezTo>
                    <a:pt x="1666" y="26743"/>
                    <a:pt x="1579" y="27356"/>
                    <a:pt x="1491" y="28058"/>
                  </a:cubicBezTo>
                  <a:cubicBezTo>
                    <a:pt x="1316" y="28672"/>
                    <a:pt x="1316" y="29461"/>
                    <a:pt x="1228" y="30075"/>
                  </a:cubicBezTo>
                  <a:cubicBezTo>
                    <a:pt x="877" y="32705"/>
                    <a:pt x="790" y="35335"/>
                    <a:pt x="614" y="38141"/>
                  </a:cubicBezTo>
                  <a:cubicBezTo>
                    <a:pt x="614" y="39456"/>
                    <a:pt x="439" y="40859"/>
                    <a:pt x="351" y="42174"/>
                  </a:cubicBezTo>
                  <a:cubicBezTo>
                    <a:pt x="263" y="43577"/>
                    <a:pt x="263" y="45068"/>
                    <a:pt x="263" y="46471"/>
                  </a:cubicBezTo>
                  <a:lnTo>
                    <a:pt x="263" y="46646"/>
                  </a:lnTo>
                  <a:cubicBezTo>
                    <a:pt x="263" y="47523"/>
                    <a:pt x="263" y="48575"/>
                    <a:pt x="176" y="49452"/>
                  </a:cubicBezTo>
                  <a:cubicBezTo>
                    <a:pt x="0" y="49890"/>
                    <a:pt x="0" y="50241"/>
                    <a:pt x="0" y="50767"/>
                  </a:cubicBezTo>
                  <a:lnTo>
                    <a:pt x="0" y="51293"/>
                  </a:lnTo>
                  <a:cubicBezTo>
                    <a:pt x="0" y="51644"/>
                    <a:pt x="263" y="51907"/>
                    <a:pt x="351" y="52170"/>
                  </a:cubicBezTo>
                  <a:cubicBezTo>
                    <a:pt x="439" y="52345"/>
                    <a:pt x="790" y="52608"/>
                    <a:pt x="1053" y="52696"/>
                  </a:cubicBezTo>
                  <a:cubicBezTo>
                    <a:pt x="1316" y="52784"/>
                    <a:pt x="1579" y="53047"/>
                    <a:pt x="1929" y="53222"/>
                  </a:cubicBezTo>
                  <a:cubicBezTo>
                    <a:pt x="2017" y="53310"/>
                    <a:pt x="2192" y="53485"/>
                    <a:pt x="2368" y="53573"/>
                  </a:cubicBezTo>
                  <a:cubicBezTo>
                    <a:pt x="2543" y="53661"/>
                    <a:pt x="2894" y="53924"/>
                    <a:pt x="3069" y="54011"/>
                  </a:cubicBezTo>
                  <a:cubicBezTo>
                    <a:pt x="3332" y="54099"/>
                    <a:pt x="3420" y="54274"/>
                    <a:pt x="3683" y="54362"/>
                  </a:cubicBezTo>
                  <a:cubicBezTo>
                    <a:pt x="3858" y="54450"/>
                    <a:pt x="4121" y="54713"/>
                    <a:pt x="4297" y="54800"/>
                  </a:cubicBezTo>
                  <a:cubicBezTo>
                    <a:pt x="4560" y="54888"/>
                    <a:pt x="4735" y="55151"/>
                    <a:pt x="4998" y="55239"/>
                  </a:cubicBezTo>
                  <a:cubicBezTo>
                    <a:pt x="5174" y="55326"/>
                    <a:pt x="5437" y="55414"/>
                    <a:pt x="5612" y="55677"/>
                  </a:cubicBezTo>
                  <a:cubicBezTo>
                    <a:pt x="5875" y="55765"/>
                    <a:pt x="5963" y="55853"/>
                    <a:pt x="6050" y="56028"/>
                  </a:cubicBezTo>
                  <a:cubicBezTo>
                    <a:pt x="6313" y="56116"/>
                    <a:pt x="6489" y="56291"/>
                    <a:pt x="6839" y="56291"/>
                  </a:cubicBezTo>
                  <a:lnTo>
                    <a:pt x="7015" y="56291"/>
                  </a:lnTo>
                  <a:cubicBezTo>
                    <a:pt x="7366" y="56554"/>
                    <a:pt x="7716" y="56642"/>
                    <a:pt x="8067" y="56642"/>
                  </a:cubicBezTo>
                  <a:cubicBezTo>
                    <a:pt x="8593" y="56554"/>
                    <a:pt x="9207" y="56554"/>
                    <a:pt x="9821" y="56466"/>
                  </a:cubicBezTo>
                  <a:lnTo>
                    <a:pt x="11399" y="56116"/>
                  </a:lnTo>
                  <a:cubicBezTo>
                    <a:pt x="12539" y="55853"/>
                    <a:pt x="13503" y="55590"/>
                    <a:pt x="14205" y="55414"/>
                  </a:cubicBezTo>
                  <a:cubicBezTo>
                    <a:pt x="15257" y="55239"/>
                    <a:pt x="16221" y="54888"/>
                    <a:pt x="17361" y="54537"/>
                  </a:cubicBezTo>
                  <a:cubicBezTo>
                    <a:pt x="18238" y="54274"/>
                    <a:pt x="19027" y="54011"/>
                    <a:pt x="19904" y="53836"/>
                  </a:cubicBezTo>
                  <a:cubicBezTo>
                    <a:pt x="20518" y="53661"/>
                    <a:pt x="21044" y="53573"/>
                    <a:pt x="21745" y="53485"/>
                  </a:cubicBezTo>
                  <a:cubicBezTo>
                    <a:pt x="22534" y="53397"/>
                    <a:pt x="23148" y="53134"/>
                    <a:pt x="23937" y="52959"/>
                  </a:cubicBezTo>
                  <a:cubicBezTo>
                    <a:pt x="24463" y="52784"/>
                    <a:pt x="24989" y="52696"/>
                    <a:pt x="25603" y="52521"/>
                  </a:cubicBezTo>
                  <a:cubicBezTo>
                    <a:pt x="26129" y="52345"/>
                    <a:pt x="26655" y="52170"/>
                    <a:pt x="27181" y="51907"/>
                  </a:cubicBezTo>
                  <a:cubicBezTo>
                    <a:pt x="28233" y="51644"/>
                    <a:pt x="29198" y="51293"/>
                    <a:pt x="30075" y="50942"/>
                  </a:cubicBezTo>
                  <a:cubicBezTo>
                    <a:pt x="30601" y="50767"/>
                    <a:pt x="31302" y="50504"/>
                    <a:pt x="31828" y="50329"/>
                  </a:cubicBezTo>
                  <a:cubicBezTo>
                    <a:pt x="32179" y="50153"/>
                    <a:pt x="32354" y="50066"/>
                    <a:pt x="32705" y="49978"/>
                  </a:cubicBezTo>
                  <a:cubicBezTo>
                    <a:pt x="33056" y="49715"/>
                    <a:pt x="33319" y="49627"/>
                    <a:pt x="33582" y="49277"/>
                  </a:cubicBezTo>
                  <a:cubicBezTo>
                    <a:pt x="33582" y="49189"/>
                    <a:pt x="33670" y="49013"/>
                    <a:pt x="33757" y="48838"/>
                  </a:cubicBezTo>
                  <a:cubicBezTo>
                    <a:pt x="33933" y="48663"/>
                    <a:pt x="34020" y="48400"/>
                    <a:pt x="34020" y="48224"/>
                  </a:cubicBezTo>
                  <a:cubicBezTo>
                    <a:pt x="34196" y="47348"/>
                    <a:pt x="34371" y="46471"/>
                    <a:pt x="34459" y="45594"/>
                  </a:cubicBezTo>
                  <a:cubicBezTo>
                    <a:pt x="34459" y="45156"/>
                    <a:pt x="34546" y="44805"/>
                    <a:pt x="34546" y="44366"/>
                  </a:cubicBezTo>
                  <a:lnTo>
                    <a:pt x="34546" y="42876"/>
                  </a:lnTo>
                  <a:lnTo>
                    <a:pt x="34546" y="41561"/>
                  </a:lnTo>
                  <a:lnTo>
                    <a:pt x="34634" y="41385"/>
                  </a:lnTo>
                  <a:cubicBezTo>
                    <a:pt x="35774" y="40772"/>
                    <a:pt x="36826" y="39982"/>
                    <a:pt x="37966" y="39369"/>
                  </a:cubicBezTo>
                  <a:lnTo>
                    <a:pt x="39632" y="38316"/>
                  </a:lnTo>
                  <a:cubicBezTo>
                    <a:pt x="40158" y="38053"/>
                    <a:pt x="40684" y="37615"/>
                    <a:pt x="41210" y="37264"/>
                  </a:cubicBezTo>
                  <a:cubicBezTo>
                    <a:pt x="42087" y="36563"/>
                    <a:pt x="42964" y="35949"/>
                    <a:pt x="44016" y="35248"/>
                  </a:cubicBezTo>
                  <a:lnTo>
                    <a:pt x="45331" y="34283"/>
                  </a:lnTo>
                  <a:cubicBezTo>
                    <a:pt x="45770" y="33845"/>
                    <a:pt x="46208" y="33494"/>
                    <a:pt x="46646" y="33056"/>
                  </a:cubicBezTo>
                  <a:lnTo>
                    <a:pt x="47348" y="32354"/>
                  </a:lnTo>
                  <a:cubicBezTo>
                    <a:pt x="48049" y="31653"/>
                    <a:pt x="48663" y="31127"/>
                    <a:pt x="49277" y="30425"/>
                  </a:cubicBezTo>
                  <a:cubicBezTo>
                    <a:pt x="49803" y="29899"/>
                    <a:pt x="50154" y="29285"/>
                    <a:pt x="50592" y="28584"/>
                  </a:cubicBezTo>
                  <a:lnTo>
                    <a:pt x="50680" y="28496"/>
                  </a:lnTo>
                  <a:cubicBezTo>
                    <a:pt x="50767" y="28409"/>
                    <a:pt x="50767" y="28058"/>
                    <a:pt x="50767" y="27795"/>
                  </a:cubicBezTo>
                  <a:lnTo>
                    <a:pt x="50767" y="27707"/>
                  </a:lnTo>
                  <a:cubicBezTo>
                    <a:pt x="50855" y="27356"/>
                    <a:pt x="50855" y="27093"/>
                    <a:pt x="50767" y="26743"/>
                  </a:cubicBezTo>
                  <a:cubicBezTo>
                    <a:pt x="50680" y="26392"/>
                    <a:pt x="50417" y="26304"/>
                    <a:pt x="50154" y="26041"/>
                  </a:cubicBezTo>
                  <a:cubicBezTo>
                    <a:pt x="49890" y="25866"/>
                    <a:pt x="49715" y="25778"/>
                    <a:pt x="49452" y="25603"/>
                  </a:cubicBezTo>
                  <a:cubicBezTo>
                    <a:pt x="48575" y="25077"/>
                    <a:pt x="47786" y="24551"/>
                    <a:pt x="46909" y="23849"/>
                  </a:cubicBezTo>
                  <a:lnTo>
                    <a:pt x="45594" y="22885"/>
                  </a:lnTo>
                  <a:lnTo>
                    <a:pt x="44542" y="21833"/>
                  </a:lnTo>
                  <a:cubicBezTo>
                    <a:pt x="44016" y="21131"/>
                    <a:pt x="43314" y="20342"/>
                    <a:pt x="42788" y="19728"/>
                  </a:cubicBezTo>
                  <a:cubicBezTo>
                    <a:pt x="42087" y="18939"/>
                    <a:pt x="41473" y="18062"/>
                    <a:pt x="40772" y="17273"/>
                  </a:cubicBezTo>
                  <a:cubicBezTo>
                    <a:pt x="40158" y="16396"/>
                    <a:pt x="39632" y="15695"/>
                    <a:pt x="39018" y="14818"/>
                  </a:cubicBezTo>
                  <a:cubicBezTo>
                    <a:pt x="38843" y="14467"/>
                    <a:pt x="38492" y="14029"/>
                    <a:pt x="38317" y="13591"/>
                  </a:cubicBezTo>
                  <a:lnTo>
                    <a:pt x="37615" y="12626"/>
                  </a:lnTo>
                  <a:lnTo>
                    <a:pt x="36651" y="10259"/>
                  </a:lnTo>
                  <a:lnTo>
                    <a:pt x="36300" y="9645"/>
                  </a:lnTo>
                  <a:cubicBezTo>
                    <a:pt x="36388" y="9382"/>
                    <a:pt x="36388" y="9119"/>
                    <a:pt x="36388" y="8856"/>
                  </a:cubicBezTo>
                  <a:cubicBezTo>
                    <a:pt x="36563" y="8067"/>
                    <a:pt x="36563" y="7365"/>
                    <a:pt x="36300" y="6664"/>
                  </a:cubicBezTo>
                  <a:cubicBezTo>
                    <a:pt x="36212" y="6050"/>
                    <a:pt x="35949" y="5436"/>
                    <a:pt x="35774" y="4823"/>
                  </a:cubicBezTo>
                  <a:cubicBezTo>
                    <a:pt x="35423" y="4121"/>
                    <a:pt x="35073" y="3595"/>
                    <a:pt x="34634" y="3069"/>
                  </a:cubicBezTo>
                  <a:cubicBezTo>
                    <a:pt x="34108" y="2368"/>
                    <a:pt x="33582" y="1841"/>
                    <a:pt x="32881" y="1315"/>
                  </a:cubicBezTo>
                  <a:cubicBezTo>
                    <a:pt x="32354" y="877"/>
                    <a:pt x="31565" y="439"/>
                    <a:pt x="30952" y="176"/>
                  </a:cubicBezTo>
                  <a:cubicBezTo>
                    <a:pt x="30689" y="88"/>
                    <a:pt x="30425" y="0"/>
                    <a:pt x="301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2"/>
            <p:cNvSpPr/>
            <p:nvPr/>
          </p:nvSpPr>
          <p:spPr>
            <a:xfrm>
              <a:off x="3517350" y="1945975"/>
              <a:ext cx="383625" cy="436625"/>
            </a:xfrm>
            <a:custGeom>
              <a:rect b="b" l="l" r="r" t="t"/>
              <a:pathLst>
                <a:path extrusionOk="0" h="17465" w="15345">
                  <a:moveTo>
                    <a:pt x="7392" y="1"/>
                  </a:moveTo>
                  <a:cubicBezTo>
                    <a:pt x="7124" y="1"/>
                    <a:pt x="6850" y="125"/>
                    <a:pt x="6664" y="249"/>
                  </a:cubicBezTo>
                  <a:cubicBezTo>
                    <a:pt x="6401" y="512"/>
                    <a:pt x="6138" y="775"/>
                    <a:pt x="6138" y="1125"/>
                  </a:cubicBezTo>
                  <a:cubicBezTo>
                    <a:pt x="6138" y="2441"/>
                    <a:pt x="6138" y="3668"/>
                    <a:pt x="6051" y="4983"/>
                  </a:cubicBezTo>
                  <a:cubicBezTo>
                    <a:pt x="5700" y="4720"/>
                    <a:pt x="5262" y="4633"/>
                    <a:pt x="4911" y="4545"/>
                  </a:cubicBezTo>
                  <a:cubicBezTo>
                    <a:pt x="3859" y="4194"/>
                    <a:pt x="2894" y="3843"/>
                    <a:pt x="1754" y="3580"/>
                  </a:cubicBezTo>
                  <a:cubicBezTo>
                    <a:pt x="1667" y="3580"/>
                    <a:pt x="1579" y="3405"/>
                    <a:pt x="1404" y="3405"/>
                  </a:cubicBezTo>
                  <a:cubicBezTo>
                    <a:pt x="1228" y="3405"/>
                    <a:pt x="1053" y="3405"/>
                    <a:pt x="790" y="3580"/>
                  </a:cubicBezTo>
                  <a:cubicBezTo>
                    <a:pt x="614" y="3668"/>
                    <a:pt x="264" y="3843"/>
                    <a:pt x="176" y="4194"/>
                  </a:cubicBezTo>
                  <a:cubicBezTo>
                    <a:pt x="1" y="4545"/>
                    <a:pt x="1" y="4896"/>
                    <a:pt x="176" y="5159"/>
                  </a:cubicBezTo>
                  <a:cubicBezTo>
                    <a:pt x="264" y="5422"/>
                    <a:pt x="439" y="5772"/>
                    <a:pt x="790" y="5860"/>
                  </a:cubicBezTo>
                  <a:cubicBezTo>
                    <a:pt x="1754" y="6035"/>
                    <a:pt x="2719" y="6386"/>
                    <a:pt x="3771" y="6737"/>
                  </a:cubicBezTo>
                  <a:cubicBezTo>
                    <a:pt x="4209" y="6825"/>
                    <a:pt x="4472" y="7088"/>
                    <a:pt x="4911" y="7175"/>
                  </a:cubicBezTo>
                  <a:cubicBezTo>
                    <a:pt x="5262" y="7263"/>
                    <a:pt x="5612" y="7526"/>
                    <a:pt x="5963" y="7614"/>
                  </a:cubicBezTo>
                  <a:cubicBezTo>
                    <a:pt x="5875" y="8052"/>
                    <a:pt x="5875" y="8490"/>
                    <a:pt x="5875" y="8929"/>
                  </a:cubicBezTo>
                  <a:cubicBezTo>
                    <a:pt x="5875" y="9543"/>
                    <a:pt x="5700" y="10244"/>
                    <a:pt x="5700" y="10770"/>
                  </a:cubicBezTo>
                  <a:cubicBezTo>
                    <a:pt x="5700" y="11472"/>
                    <a:pt x="5700" y="12085"/>
                    <a:pt x="5612" y="12787"/>
                  </a:cubicBezTo>
                  <a:cubicBezTo>
                    <a:pt x="5525" y="13839"/>
                    <a:pt x="5262" y="14979"/>
                    <a:pt x="5174" y="16031"/>
                  </a:cubicBezTo>
                  <a:cubicBezTo>
                    <a:pt x="5086" y="16732"/>
                    <a:pt x="5612" y="17346"/>
                    <a:pt x="6314" y="17434"/>
                  </a:cubicBezTo>
                  <a:cubicBezTo>
                    <a:pt x="6386" y="17455"/>
                    <a:pt x="6460" y="17464"/>
                    <a:pt x="6534" y="17464"/>
                  </a:cubicBezTo>
                  <a:cubicBezTo>
                    <a:pt x="7085" y="17464"/>
                    <a:pt x="7639" y="16923"/>
                    <a:pt x="7717" y="16382"/>
                  </a:cubicBezTo>
                  <a:cubicBezTo>
                    <a:pt x="7804" y="15242"/>
                    <a:pt x="8067" y="14190"/>
                    <a:pt x="8243" y="13225"/>
                  </a:cubicBezTo>
                  <a:cubicBezTo>
                    <a:pt x="8243" y="12611"/>
                    <a:pt x="8330" y="11998"/>
                    <a:pt x="8330" y="11296"/>
                  </a:cubicBezTo>
                  <a:cubicBezTo>
                    <a:pt x="8330" y="10683"/>
                    <a:pt x="8418" y="10156"/>
                    <a:pt x="8418" y="9455"/>
                  </a:cubicBezTo>
                  <a:lnTo>
                    <a:pt x="8418" y="8841"/>
                  </a:lnTo>
                  <a:cubicBezTo>
                    <a:pt x="9119" y="9017"/>
                    <a:pt x="9646" y="9367"/>
                    <a:pt x="10172" y="9718"/>
                  </a:cubicBezTo>
                  <a:cubicBezTo>
                    <a:pt x="10522" y="9893"/>
                    <a:pt x="10785" y="10156"/>
                    <a:pt x="11048" y="10244"/>
                  </a:cubicBezTo>
                  <a:cubicBezTo>
                    <a:pt x="11311" y="10332"/>
                    <a:pt x="11662" y="10595"/>
                    <a:pt x="11838" y="10683"/>
                  </a:cubicBezTo>
                  <a:cubicBezTo>
                    <a:pt x="12276" y="11033"/>
                    <a:pt x="12802" y="11209"/>
                    <a:pt x="13240" y="11472"/>
                  </a:cubicBezTo>
                  <a:cubicBezTo>
                    <a:pt x="13420" y="11539"/>
                    <a:pt x="13610" y="11572"/>
                    <a:pt x="13798" y="11572"/>
                  </a:cubicBezTo>
                  <a:cubicBezTo>
                    <a:pt x="14344" y="11572"/>
                    <a:pt x="14863" y="11292"/>
                    <a:pt x="14994" y="10770"/>
                  </a:cubicBezTo>
                  <a:cubicBezTo>
                    <a:pt x="15345" y="10156"/>
                    <a:pt x="14994" y="9367"/>
                    <a:pt x="14380" y="9017"/>
                  </a:cubicBezTo>
                  <a:cubicBezTo>
                    <a:pt x="13942" y="8929"/>
                    <a:pt x="13591" y="8666"/>
                    <a:pt x="13153" y="8490"/>
                  </a:cubicBezTo>
                  <a:lnTo>
                    <a:pt x="11838" y="7789"/>
                  </a:lnTo>
                  <a:cubicBezTo>
                    <a:pt x="11487" y="7701"/>
                    <a:pt x="11224" y="7526"/>
                    <a:pt x="10873" y="7263"/>
                  </a:cubicBezTo>
                  <a:cubicBezTo>
                    <a:pt x="10522" y="7000"/>
                    <a:pt x="10084" y="6912"/>
                    <a:pt x="9821" y="6737"/>
                  </a:cubicBezTo>
                  <a:cubicBezTo>
                    <a:pt x="9295" y="6474"/>
                    <a:pt x="9032" y="6386"/>
                    <a:pt x="8593" y="6211"/>
                  </a:cubicBezTo>
                  <a:lnTo>
                    <a:pt x="8593" y="5860"/>
                  </a:lnTo>
                  <a:cubicBezTo>
                    <a:pt x="8681" y="4457"/>
                    <a:pt x="8769" y="2967"/>
                    <a:pt x="8769" y="1564"/>
                  </a:cubicBezTo>
                  <a:lnTo>
                    <a:pt x="8769" y="1213"/>
                  </a:lnTo>
                  <a:cubicBezTo>
                    <a:pt x="8769" y="1038"/>
                    <a:pt x="8681" y="775"/>
                    <a:pt x="8593" y="599"/>
                  </a:cubicBezTo>
                  <a:cubicBezTo>
                    <a:pt x="8330" y="249"/>
                    <a:pt x="7980" y="73"/>
                    <a:pt x="7717" y="73"/>
                  </a:cubicBezTo>
                  <a:cubicBezTo>
                    <a:pt x="7614" y="22"/>
                    <a:pt x="7504" y="1"/>
                    <a:pt x="739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88" name="Google Shape;388;p22"/>
          <p:cNvPicPr preferRelativeResize="0"/>
          <p:nvPr/>
        </p:nvPicPr>
        <p:blipFill rotWithShape="1">
          <a:blip r:embed="rId3">
            <a:alphaModFix/>
          </a:blip>
          <a:srcRect b="0" l="0" r="999" t="0"/>
          <a:stretch/>
        </p:blipFill>
        <p:spPr>
          <a:xfrm>
            <a:off x="2751475" y="964575"/>
            <a:ext cx="5251201" cy="4104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3"/>
          <p:cNvSpPr txBox="1"/>
          <p:nvPr>
            <p:ph type="title"/>
          </p:nvPr>
        </p:nvSpPr>
        <p:spPr>
          <a:xfrm>
            <a:off x="428850" y="-122725"/>
            <a:ext cx="6251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300"/>
              <a:t>ACTIVIDADES POR ESTUDIANTE</a:t>
            </a:r>
            <a:endParaRPr sz="3300"/>
          </a:p>
        </p:txBody>
      </p:sp>
      <p:graphicFrame>
        <p:nvGraphicFramePr>
          <p:cNvPr id="394" name="Google Shape;394;p23"/>
          <p:cNvGraphicFramePr/>
          <p:nvPr/>
        </p:nvGraphicFramePr>
        <p:xfrm>
          <a:off x="95688" y="954850"/>
          <a:ext cx="3000000" cy="3000000"/>
        </p:xfrm>
        <a:graphic>
          <a:graphicData uri="http://schemas.openxmlformats.org/drawingml/2006/table">
            <a:tbl>
              <a:tblPr>
                <a:noFill/>
                <a:tableStyleId>{E53E904B-5296-405B-A63C-53A380515AFF}</a:tableStyleId>
              </a:tblPr>
              <a:tblGrid>
                <a:gridCol w="2076600"/>
                <a:gridCol w="6876025"/>
              </a:tblGrid>
              <a:tr h="453800">
                <a:tc>
                  <a:txBody>
                    <a:bodyPr/>
                    <a:lstStyle/>
                    <a:p>
                      <a:pPr indent="0" lvl="0" marL="0" rtl="0" algn="l">
                        <a:lnSpc>
                          <a:spcPct val="107000"/>
                        </a:lnSpc>
                        <a:spcBef>
                          <a:spcPts val="0"/>
                        </a:spcBef>
                        <a:spcAft>
                          <a:spcPts val="0"/>
                        </a:spcAft>
                        <a:buNone/>
                      </a:pPr>
                      <a:r>
                        <a:rPr b="1" lang="en" sz="1500">
                          <a:solidFill>
                            <a:srgbClr val="FFFFFF"/>
                          </a:solidFill>
                          <a:latin typeface="Calibri"/>
                          <a:ea typeface="Calibri"/>
                          <a:cs typeface="Calibri"/>
                          <a:sym typeface="Calibri"/>
                        </a:rPr>
                        <a:t>ESTUDIANTE</a:t>
                      </a:r>
                      <a:endParaRPr b="1" sz="1500">
                        <a:solidFill>
                          <a:srgbClr val="FFFFFF"/>
                        </a:solidFill>
                        <a:latin typeface="Calibri"/>
                        <a:ea typeface="Calibri"/>
                        <a:cs typeface="Calibri"/>
                        <a:sym typeface="Calibri"/>
                      </a:endParaRPr>
                    </a:p>
                  </a:txBody>
                  <a:tcPr marT="91425" marB="91425" marR="91425" marL="91425">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solidFill>
                      <a:schemeClr val="lt1"/>
                    </a:solidFill>
                  </a:tcPr>
                </a:tc>
                <a:tc>
                  <a:txBody>
                    <a:bodyPr/>
                    <a:lstStyle/>
                    <a:p>
                      <a:pPr indent="0" lvl="0" marL="0" rtl="0" algn="l">
                        <a:lnSpc>
                          <a:spcPct val="107000"/>
                        </a:lnSpc>
                        <a:spcBef>
                          <a:spcPts val="0"/>
                        </a:spcBef>
                        <a:spcAft>
                          <a:spcPts val="0"/>
                        </a:spcAft>
                        <a:buNone/>
                      </a:pPr>
                      <a:r>
                        <a:rPr b="1" lang="en" sz="1500">
                          <a:solidFill>
                            <a:srgbClr val="FFFFFF"/>
                          </a:solidFill>
                          <a:latin typeface="Calibri"/>
                          <a:ea typeface="Calibri"/>
                          <a:cs typeface="Calibri"/>
                          <a:sym typeface="Calibri"/>
                        </a:rPr>
                        <a:t>ACTIVIDADES</a:t>
                      </a:r>
                      <a:endParaRPr b="1" sz="1500">
                        <a:solidFill>
                          <a:srgbClr val="FFFFFF"/>
                        </a:solidFill>
                        <a:latin typeface="Calibri"/>
                        <a:ea typeface="Calibri"/>
                        <a:cs typeface="Calibri"/>
                        <a:sym typeface="Calibri"/>
                      </a:endParaRPr>
                    </a:p>
                  </a:txBody>
                  <a:tcPr marT="91425" marB="91425" marR="91425" marL="91425">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solidFill>
                      <a:schemeClr val="lt1"/>
                    </a:solidFill>
                  </a:tcPr>
                </a:tc>
              </a:tr>
              <a:tr h="1189600">
                <a:tc>
                  <a:txBody>
                    <a:bodyPr/>
                    <a:lstStyle/>
                    <a:p>
                      <a:pPr indent="0" lvl="0" marL="0" rtl="0" algn="l">
                        <a:lnSpc>
                          <a:spcPct val="107000"/>
                        </a:lnSpc>
                        <a:spcBef>
                          <a:spcPts val="0"/>
                        </a:spcBef>
                        <a:spcAft>
                          <a:spcPts val="0"/>
                        </a:spcAft>
                        <a:buNone/>
                      </a:pPr>
                      <a:r>
                        <a:rPr b="1" lang="en" sz="1300">
                          <a:solidFill>
                            <a:srgbClr val="FFFFFF"/>
                          </a:solidFill>
                          <a:latin typeface="Calibri"/>
                          <a:ea typeface="Calibri"/>
                          <a:cs typeface="Calibri"/>
                          <a:sym typeface="Calibri"/>
                        </a:rPr>
                        <a:t>Carlos Diaz</a:t>
                      </a:r>
                      <a:endParaRPr b="1" sz="1300">
                        <a:solidFill>
                          <a:srgbClr val="FFFFFF"/>
                        </a:solidFill>
                        <a:latin typeface="Calibri"/>
                        <a:ea typeface="Calibri"/>
                        <a:cs typeface="Calibri"/>
                        <a:sym typeface="Calibri"/>
                      </a:endParaRPr>
                    </a:p>
                  </a:txBody>
                  <a:tcPr marT="91425" marB="91425" marR="91425" marL="91425">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 sz="1300">
                          <a:solidFill>
                            <a:srgbClr val="CCCCCC"/>
                          </a:solidFill>
                          <a:latin typeface="Calibri"/>
                          <a:ea typeface="Calibri"/>
                          <a:cs typeface="Calibri"/>
                          <a:sym typeface="Calibri"/>
                        </a:rPr>
                        <a:t>-Crear la arquitectura del proyecto</a:t>
                      </a:r>
                      <a:endParaRPr sz="1300">
                        <a:solidFill>
                          <a:srgbClr val="CCCCCC"/>
                        </a:solidFill>
                        <a:latin typeface="Calibri"/>
                        <a:ea typeface="Calibri"/>
                        <a:cs typeface="Calibri"/>
                        <a:sym typeface="Calibri"/>
                      </a:endParaRPr>
                    </a:p>
                    <a:p>
                      <a:pPr indent="0" lvl="0" marL="0" rtl="0" algn="l">
                        <a:lnSpc>
                          <a:spcPct val="107000"/>
                        </a:lnSpc>
                        <a:spcBef>
                          <a:spcPts val="0"/>
                        </a:spcBef>
                        <a:spcAft>
                          <a:spcPts val="0"/>
                        </a:spcAft>
                        <a:buNone/>
                      </a:pPr>
                      <a:r>
                        <a:rPr lang="en" sz="1300">
                          <a:solidFill>
                            <a:srgbClr val="CCCCCC"/>
                          </a:solidFill>
                          <a:latin typeface="Calibri"/>
                          <a:ea typeface="Calibri"/>
                          <a:cs typeface="Calibri"/>
                          <a:sym typeface="Calibri"/>
                        </a:rPr>
                        <a:t>·Recopilar datos de redes sociales (Facebook, Twitter, TikTok) para el caso de estudio pertinente</a:t>
                      </a:r>
                      <a:endParaRPr sz="1300">
                        <a:solidFill>
                          <a:srgbClr val="CCCCCC"/>
                        </a:solidFill>
                        <a:latin typeface="Calibri"/>
                        <a:ea typeface="Calibri"/>
                        <a:cs typeface="Calibri"/>
                        <a:sym typeface="Calibri"/>
                      </a:endParaRPr>
                    </a:p>
                    <a:p>
                      <a:pPr indent="0" lvl="0" marL="0" rtl="0" algn="l">
                        <a:lnSpc>
                          <a:spcPct val="107000"/>
                        </a:lnSpc>
                        <a:spcBef>
                          <a:spcPts val="0"/>
                        </a:spcBef>
                        <a:spcAft>
                          <a:spcPts val="0"/>
                        </a:spcAft>
                        <a:buNone/>
                      </a:pPr>
                      <a:r>
                        <a:rPr lang="en" sz="1300">
                          <a:solidFill>
                            <a:srgbClr val="CCCCCC"/>
                          </a:solidFill>
                          <a:latin typeface="Calibri"/>
                          <a:ea typeface="Calibri"/>
                          <a:cs typeface="Calibri"/>
                          <a:sym typeface="Calibri"/>
                        </a:rPr>
                        <a:t>·Guardar las bases de datos en el gestor CouchDB, MOngoDB, SQLServer.</a:t>
                      </a:r>
                      <a:endParaRPr sz="1300">
                        <a:solidFill>
                          <a:srgbClr val="CCCCCC"/>
                        </a:solidFill>
                        <a:latin typeface="Calibri"/>
                        <a:ea typeface="Calibri"/>
                        <a:cs typeface="Calibri"/>
                        <a:sym typeface="Calibri"/>
                      </a:endParaRPr>
                    </a:p>
                    <a:p>
                      <a:pPr indent="0" lvl="0" marL="0" rtl="0" algn="l">
                        <a:lnSpc>
                          <a:spcPct val="107000"/>
                        </a:lnSpc>
                        <a:spcBef>
                          <a:spcPts val="0"/>
                        </a:spcBef>
                        <a:spcAft>
                          <a:spcPts val="0"/>
                        </a:spcAft>
                        <a:buNone/>
                      </a:pPr>
                      <a:r>
                        <a:rPr lang="en" sz="1300">
                          <a:solidFill>
                            <a:srgbClr val="CCCCCC"/>
                          </a:solidFill>
                          <a:latin typeface="Calibri"/>
                          <a:ea typeface="Calibri"/>
                          <a:cs typeface="Calibri"/>
                          <a:sym typeface="Calibri"/>
                        </a:rPr>
                        <a:t>·Concentrar los datos en MongoDB Atlas</a:t>
                      </a:r>
                      <a:endParaRPr sz="1300">
                        <a:solidFill>
                          <a:srgbClr val="CCCCCC"/>
                        </a:solidFill>
                        <a:latin typeface="Calibri"/>
                        <a:ea typeface="Calibri"/>
                        <a:cs typeface="Calibri"/>
                        <a:sym typeface="Calibri"/>
                      </a:endParaRPr>
                    </a:p>
                  </a:txBody>
                  <a:tcPr marT="91425" marB="91425" marR="91425" marL="91425">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r h="825300">
                <a:tc>
                  <a:txBody>
                    <a:bodyPr/>
                    <a:lstStyle/>
                    <a:p>
                      <a:pPr indent="0" lvl="0" marL="0" rtl="0" algn="l">
                        <a:lnSpc>
                          <a:spcPct val="107000"/>
                        </a:lnSpc>
                        <a:spcBef>
                          <a:spcPts val="0"/>
                        </a:spcBef>
                        <a:spcAft>
                          <a:spcPts val="0"/>
                        </a:spcAft>
                        <a:buNone/>
                      </a:pPr>
                      <a:r>
                        <a:rPr b="1" lang="en" sz="1300">
                          <a:solidFill>
                            <a:srgbClr val="FFFFFF"/>
                          </a:solidFill>
                          <a:latin typeface="Calibri"/>
                          <a:ea typeface="Calibri"/>
                          <a:cs typeface="Calibri"/>
                          <a:sym typeface="Calibri"/>
                        </a:rPr>
                        <a:t>Wendy Palomo</a:t>
                      </a:r>
                      <a:endParaRPr b="1" sz="1300">
                        <a:solidFill>
                          <a:srgbClr val="FFFFFF"/>
                        </a:solidFill>
                        <a:latin typeface="Calibri"/>
                        <a:ea typeface="Calibri"/>
                        <a:cs typeface="Calibri"/>
                        <a:sym typeface="Calibri"/>
                      </a:endParaRPr>
                    </a:p>
                  </a:txBody>
                  <a:tcPr marT="91425" marB="91425" marR="91425" marL="91425">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 sz="1300">
                          <a:solidFill>
                            <a:srgbClr val="CCCCCC"/>
                          </a:solidFill>
                          <a:latin typeface="Calibri"/>
                          <a:ea typeface="Calibri"/>
                          <a:cs typeface="Calibri"/>
                          <a:sym typeface="Calibri"/>
                        </a:rPr>
                        <a:t>-Crear la arquitectura del proyecto</a:t>
                      </a:r>
                      <a:endParaRPr sz="1300">
                        <a:solidFill>
                          <a:srgbClr val="CCCCCC"/>
                        </a:solidFill>
                        <a:latin typeface="Calibri"/>
                        <a:ea typeface="Calibri"/>
                        <a:cs typeface="Calibri"/>
                        <a:sym typeface="Calibri"/>
                      </a:endParaRPr>
                    </a:p>
                    <a:p>
                      <a:pPr indent="0" lvl="0" marL="0" rtl="0" algn="l">
                        <a:lnSpc>
                          <a:spcPct val="107000"/>
                        </a:lnSpc>
                        <a:spcBef>
                          <a:spcPts val="0"/>
                        </a:spcBef>
                        <a:spcAft>
                          <a:spcPts val="0"/>
                        </a:spcAft>
                        <a:buNone/>
                      </a:pPr>
                      <a:r>
                        <a:rPr lang="en" sz="1300">
                          <a:solidFill>
                            <a:srgbClr val="CCCCCC"/>
                          </a:solidFill>
                          <a:latin typeface="Calibri"/>
                          <a:ea typeface="Calibri"/>
                          <a:cs typeface="Calibri"/>
                          <a:sym typeface="Calibri"/>
                        </a:rPr>
                        <a:t>·Crear los dashboard de visualización de los datos concentrados en MongoDB Atlas</a:t>
                      </a:r>
                      <a:endParaRPr sz="1300">
                        <a:solidFill>
                          <a:srgbClr val="CCCCCC"/>
                        </a:solidFill>
                        <a:latin typeface="Calibri"/>
                        <a:ea typeface="Calibri"/>
                        <a:cs typeface="Calibri"/>
                        <a:sym typeface="Calibri"/>
                      </a:endParaRPr>
                    </a:p>
                    <a:p>
                      <a:pPr indent="0" lvl="0" marL="0" rtl="0" algn="l">
                        <a:lnSpc>
                          <a:spcPct val="107000"/>
                        </a:lnSpc>
                        <a:spcBef>
                          <a:spcPts val="0"/>
                        </a:spcBef>
                        <a:spcAft>
                          <a:spcPts val="0"/>
                        </a:spcAft>
                        <a:buNone/>
                      </a:pPr>
                      <a:r>
                        <a:rPr lang="en" sz="1300">
                          <a:solidFill>
                            <a:srgbClr val="CCCCCC"/>
                          </a:solidFill>
                          <a:latin typeface="Calibri"/>
                          <a:ea typeface="Calibri"/>
                          <a:cs typeface="Calibri"/>
                          <a:sym typeface="Calibri"/>
                        </a:rPr>
                        <a:t>-Realizar el análisis de datos en Power BI </a:t>
                      </a:r>
                      <a:endParaRPr sz="1300">
                        <a:solidFill>
                          <a:srgbClr val="CCCCCC"/>
                        </a:solidFill>
                        <a:latin typeface="Calibri"/>
                        <a:ea typeface="Calibri"/>
                        <a:cs typeface="Calibri"/>
                        <a:sym typeface="Calibri"/>
                      </a:endParaRPr>
                    </a:p>
                  </a:txBody>
                  <a:tcPr marT="91425" marB="91425" marR="91425" marL="91425">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r h="1246975">
                <a:tc>
                  <a:txBody>
                    <a:bodyPr/>
                    <a:lstStyle/>
                    <a:p>
                      <a:pPr indent="0" lvl="0" marL="0" rtl="0" algn="l">
                        <a:lnSpc>
                          <a:spcPct val="107000"/>
                        </a:lnSpc>
                        <a:spcBef>
                          <a:spcPts val="0"/>
                        </a:spcBef>
                        <a:spcAft>
                          <a:spcPts val="0"/>
                        </a:spcAft>
                        <a:buNone/>
                      </a:pPr>
                      <a:r>
                        <a:rPr b="1" lang="en" sz="1300">
                          <a:solidFill>
                            <a:srgbClr val="FFFFFF"/>
                          </a:solidFill>
                          <a:latin typeface="Calibri"/>
                          <a:ea typeface="Calibri"/>
                          <a:cs typeface="Calibri"/>
                          <a:sym typeface="Calibri"/>
                        </a:rPr>
                        <a:t>Alexis Yépez</a:t>
                      </a:r>
                      <a:endParaRPr b="1" sz="1300">
                        <a:solidFill>
                          <a:srgbClr val="FFFFFF"/>
                        </a:solidFill>
                        <a:latin typeface="Calibri"/>
                        <a:ea typeface="Calibri"/>
                        <a:cs typeface="Calibri"/>
                        <a:sym typeface="Calibri"/>
                      </a:endParaRPr>
                    </a:p>
                  </a:txBody>
                  <a:tcPr marT="91425" marB="91425" marR="91425" marL="91425">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 sz="1300">
                          <a:solidFill>
                            <a:srgbClr val="CCCCCC"/>
                          </a:solidFill>
                          <a:latin typeface="Calibri"/>
                          <a:ea typeface="Calibri"/>
                          <a:cs typeface="Calibri"/>
                          <a:sym typeface="Calibri"/>
                        </a:rPr>
                        <a:t>-Crear la arquitectura del proyecto</a:t>
                      </a:r>
                      <a:endParaRPr sz="1300">
                        <a:solidFill>
                          <a:srgbClr val="CCCCCC"/>
                        </a:solidFill>
                        <a:latin typeface="Calibri"/>
                        <a:ea typeface="Calibri"/>
                        <a:cs typeface="Calibri"/>
                        <a:sym typeface="Calibri"/>
                      </a:endParaRPr>
                    </a:p>
                    <a:p>
                      <a:pPr indent="0" lvl="0" marL="0" rtl="0" algn="l">
                        <a:lnSpc>
                          <a:spcPct val="107000"/>
                        </a:lnSpc>
                        <a:spcBef>
                          <a:spcPts val="0"/>
                        </a:spcBef>
                        <a:spcAft>
                          <a:spcPts val="0"/>
                        </a:spcAft>
                        <a:buNone/>
                      </a:pPr>
                      <a:r>
                        <a:rPr lang="en" sz="1300">
                          <a:solidFill>
                            <a:srgbClr val="CCCCCC"/>
                          </a:solidFill>
                          <a:latin typeface="Calibri"/>
                          <a:ea typeface="Calibri"/>
                          <a:cs typeface="Calibri"/>
                          <a:sym typeface="Calibri"/>
                        </a:rPr>
                        <a:t>·Recolectar datos desde Twitter del  pulso politico de 20 ciudades del Ecuador</a:t>
                      </a:r>
                      <a:endParaRPr sz="1300">
                        <a:solidFill>
                          <a:srgbClr val="CCCCCC"/>
                        </a:solidFill>
                        <a:latin typeface="Calibri"/>
                        <a:ea typeface="Calibri"/>
                        <a:cs typeface="Calibri"/>
                        <a:sym typeface="Calibri"/>
                      </a:endParaRPr>
                    </a:p>
                    <a:p>
                      <a:pPr indent="0" lvl="0" marL="0" rtl="0" algn="l">
                        <a:lnSpc>
                          <a:spcPct val="107000"/>
                        </a:lnSpc>
                        <a:spcBef>
                          <a:spcPts val="0"/>
                        </a:spcBef>
                        <a:spcAft>
                          <a:spcPts val="0"/>
                        </a:spcAft>
                        <a:buNone/>
                      </a:pPr>
                      <a:r>
                        <a:rPr lang="en" sz="1300">
                          <a:solidFill>
                            <a:srgbClr val="CCCCCC"/>
                          </a:solidFill>
                          <a:latin typeface="Calibri"/>
                          <a:ea typeface="Calibri"/>
                          <a:cs typeface="Calibri"/>
                          <a:sym typeface="Calibri"/>
                        </a:rPr>
                        <a:t>-Concentrar los datos provenientes de Twitter, CouchDB y Mysql en Elasticsearch</a:t>
                      </a:r>
                      <a:endParaRPr sz="1300">
                        <a:solidFill>
                          <a:srgbClr val="CCCCCC"/>
                        </a:solidFill>
                        <a:latin typeface="Calibri"/>
                        <a:ea typeface="Calibri"/>
                        <a:cs typeface="Calibri"/>
                        <a:sym typeface="Calibri"/>
                      </a:endParaRPr>
                    </a:p>
                    <a:p>
                      <a:pPr indent="0" lvl="0" marL="0" rtl="0" algn="l">
                        <a:lnSpc>
                          <a:spcPct val="107000"/>
                        </a:lnSpc>
                        <a:spcBef>
                          <a:spcPts val="0"/>
                        </a:spcBef>
                        <a:spcAft>
                          <a:spcPts val="0"/>
                        </a:spcAft>
                        <a:buNone/>
                      </a:pPr>
                      <a:r>
                        <a:rPr lang="en" sz="1300">
                          <a:solidFill>
                            <a:srgbClr val="CCCCCC"/>
                          </a:solidFill>
                          <a:latin typeface="Calibri"/>
                          <a:ea typeface="Calibri"/>
                          <a:cs typeface="Calibri"/>
                          <a:sym typeface="Calibri"/>
                        </a:rPr>
                        <a:t>-Crear los dashboard de visualizaciones de las fuentes de datos mencionadas en el punto anterior con Kibana</a:t>
                      </a:r>
                      <a:endParaRPr sz="1300">
                        <a:solidFill>
                          <a:srgbClr val="CCCCCC"/>
                        </a:solidFill>
                        <a:latin typeface="Calibri"/>
                        <a:ea typeface="Calibri"/>
                        <a:cs typeface="Calibri"/>
                        <a:sym typeface="Calibri"/>
                      </a:endParaRPr>
                    </a:p>
                  </a:txBody>
                  <a:tcPr marT="91425" marB="91425" marR="91425" marL="91425">
                    <a:lnL cap="flat" cmpd="sng" w="38100">
                      <a:solidFill>
                        <a:schemeClr val="dk2"/>
                      </a:solidFill>
                      <a:prstDash val="solid"/>
                      <a:round/>
                      <a:headEnd len="sm" w="sm" type="none"/>
                      <a:tailEnd len="sm" w="sm" type="none"/>
                    </a:lnL>
                    <a:lnR cap="flat" cmpd="sng" w="38100">
                      <a:solidFill>
                        <a:schemeClr val="dk2"/>
                      </a:solidFill>
                      <a:prstDash val="solid"/>
                      <a:round/>
                      <a:headEnd len="sm" w="sm" type="none"/>
                      <a:tailEnd len="sm" w="sm" type="none"/>
                    </a:lnR>
                    <a:lnT cap="flat" cmpd="sng" w="38100">
                      <a:solidFill>
                        <a:schemeClr val="dk2"/>
                      </a:solidFill>
                      <a:prstDash val="solid"/>
                      <a:round/>
                      <a:headEnd len="sm" w="sm" type="none"/>
                      <a:tailEnd len="sm" w="sm" type="none"/>
                    </a:lnT>
                    <a:lnB cap="flat" cmpd="sng" w="38100">
                      <a:solidFill>
                        <a:schemeClr val="dk2"/>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4"/>
          <p:cNvSpPr txBox="1"/>
          <p:nvPr>
            <p:ph type="title"/>
          </p:nvPr>
        </p:nvSpPr>
        <p:spPr>
          <a:xfrm>
            <a:off x="288775" y="352825"/>
            <a:ext cx="780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RECURSOS Y HERRAMIENTAS UTILIZADAS</a:t>
            </a:r>
            <a:endParaRPr/>
          </a:p>
        </p:txBody>
      </p:sp>
      <p:sp>
        <p:nvSpPr>
          <p:cNvPr id="400" name="Google Shape;400;p24"/>
          <p:cNvSpPr txBox="1"/>
          <p:nvPr>
            <p:ph idx="4294967295" type="title"/>
          </p:nvPr>
        </p:nvSpPr>
        <p:spPr>
          <a:xfrm>
            <a:off x="1894384" y="2737651"/>
            <a:ext cx="463500" cy="38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1600"/>
              <a:t>01</a:t>
            </a:r>
            <a:endParaRPr sz="1600"/>
          </a:p>
        </p:txBody>
      </p:sp>
      <p:sp>
        <p:nvSpPr>
          <p:cNvPr id="401" name="Google Shape;401;p24"/>
          <p:cNvSpPr txBox="1"/>
          <p:nvPr>
            <p:ph idx="4294967295" type="title"/>
          </p:nvPr>
        </p:nvSpPr>
        <p:spPr>
          <a:xfrm>
            <a:off x="3618259" y="2737651"/>
            <a:ext cx="463500" cy="38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1600"/>
              <a:t>02</a:t>
            </a:r>
            <a:endParaRPr sz="1600"/>
          </a:p>
        </p:txBody>
      </p:sp>
      <p:sp>
        <p:nvSpPr>
          <p:cNvPr id="402" name="Google Shape;402;p24"/>
          <p:cNvSpPr txBox="1"/>
          <p:nvPr>
            <p:ph idx="4294967295" type="title"/>
          </p:nvPr>
        </p:nvSpPr>
        <p:spPr>
          <a:xfrm>
            <a:off x="7086034" y="2737651"/>
            <a:ext cx="463500" cy="38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1600"/>
              <a:t>04</a:t>
            </a:r>
            <a:endParaRPr sz="1600"/>
          </a:p>
        </p:txBody>
      </p:sp>
      <p:sp>
        <p:nvSpPr>
          <p:cNvPr id="403" name="Google Shape;403;p24"/>
          <p:cNvSpPr txBox="1"/>
          <p:nvPr>
            <p:ph idx="4294967295" type="subTitle"/>
          </p:nvPr>
        </p:nvSpPr>
        <p:spPr>
          <a:xfrm flipH="1">
            <a:off x="1257163" y="1034300"/>
            <a:ext cx="1737900" cy="384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200"/>
              </a:spcAft>
              <a:buClr>
                <a:schemeClr val="dk2"/>
              </a:buClr>
              <a:buSzPts val="1600"/>
              <a:buFont typeface="Questrial"/>
              <a:buNone/>
            </a:pPr>
            <a:r>
              <a:rPr b="1" lang="en" sz="2200">
                <a:latin typeface="Gaegu"/>
                <a:ea typeface="Gaegu"/>
                <a:cs typeface="Gaegu"/>
                <a:sym typeface="Gaegu"/>
              </a:rPr>
              <a:t>Python</a:t>
            </a:r>
            <a:endParaRPr b="1" i="0" sz="2200" u="none" cap="none" strike="noStrike">
              <a:solidFill>
                <a:schemeClr val="dk2"/>
              </a:solidFill>
              <a:latin typeface="Gaegu"/>
              <a:ea typeface="Gaegu"/>
              <a:cs typeface="Gaegu"/>
              <a:sym typeface="Gaegu"/>
            </a:endParaRPr>
          </a:p>
        </p:txBody>
      </p:sp>
      <p:sp>
        <p:nvSpPr>
          <p:cNvPr id="404" name="Google Shape;404;p24"/>
          <p:cNvSpPr txBox="1"/>
          <p:nvPr>
            <p:ph idx="4294967295" type="subTitle"/>
          </p:nvPr>
        </p:nvSpPr>
        <p:spPr>
          <a:xfrm flipH="1">
            <a:off x="4600650" y="1186400"/>
            <a:ext cx="2118900" cy="486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200"/>
              </a:spcAft>
              <a:buClr>
                <a:schemeClr val="dk2"/>
              </a:buClr>
              <a:buSzPts val="1600"/>
              <a:buFont typeface="Questrial"/>
              <a:buNone/>
            </a:pPr>
            <a:r>
              <a:rPr b="1" lang="en" sz="2200">
                <a:latin typeface="Gaegu"/>
                <a:ea typeface="Gaegu"/>
                <a:cs typeface="Gaegu"/>
                <a:sym typeface="Gaegu"/>
              </a:rPr>
              <a:t>Elastic Search</a:t>
            </a:r>
            <a:endParaRPr b="1" i="0" sz="2200" u="none" cap="none" strike="noStrike">
              <a:solidFill>
                <a:schemeClr val="dk2"/>
              </a:solidFill>
              <a:latin typeface="Gaegu"/>
              <a:ea typeface="Gaegu"/>
              <a:cs typeface="Gaegu"/>
              <a:sym typeface="Gaegu"/>
            </a:endParaRPr>
          </a:p>
        </p:txBody>
      </p:sp>
      <p:sp>
        <p:nvSpPr>
          <p:cNvPr id="405" name="Google Shape;405;p24"/>
          <p:cNvSpPr txBox="1"/>
          <p:nvPr>
            <p:ph idx="4294967295" type="title"/>
          </p:nvPr>
        </p:nvSpPr>
        <p:spPr>
          <a:xfrm>
            <a:off x="5428346" y="2737651"/>
            <a:ext cx="463500" cy="38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1600"/>
              <a:t>03</a:t>
            </a:r>
            <a:endParaRPr sz="1600"/>
          </a:p>
        </p:txBody>
      </p:sp>
      <p:grpSp>
        <p:nvGrpSpPr>
          <p:cNvPr id="406" name="Google Shape;406;p24"/>
          <p:cNvGrpSpPr/>
          <p:nvPr/>
        </p:nvGrpSpPr>
        <p:grpSpPr>
          <a:xfrm rot="578080">
            <a:off x="788808" y="2665050"/>
            <a:ext cx="617303" cy="389042"/>
            <a:chOff x="2760575" y="3058850"/>
            <a:chExt cx="488950" cy="308150"/>
          </a:xfrm>
        </p:grpSpPr>
        <p:sp>
          <p:nvSpPr>
            <p:cNvPr id="407" name="Google Shape;407;p24"/>
            <p:cNvSpPr/>
            <p:nvPr/>
          </p:nvSpPr>
          <p:spPr>
            <a:xfrm>
              <a:off x="2770125" y="3188250"/>
              <a:ext cx="479400" cy="31575"/>
            </a:xfrm>
            <a:custGeom>
              <a:rect b="b" l="l" r="r" t="t"/>
              <a:pathLst>
                <a:path extrusionOk="0" h="1263" w="19176">
                  <a:moveTo>
                    <a:pt x="267" y="1"/>
                  </a:moveTo>
                  <a:cubicBezTo>
                    <a:pt x="82" y="1"/>
                    <a:pt x="1" y="300"/>
                    <a:pt x="198" y="339"/>
                  </a:cubicBezTo>
                  <a:cubicBezTo>
                    <a:pt x="1328" y="632"/>
                    <a:pt x="2541" y="695"/>
                    <a:pt x="3692" y="757"/>
                  </a:cubicBezTo>
                  <a:cubicBezTo>
                    <a:pt x="5366" y="904"/>
                    <a:pt x="7082" y="904"/>
                    <a:pt x="8776" y="967"/>
                  </a:cubicBezTo>
                  <a:cubicBezTo>
                    <a:pt x="10429" y="1029"/>
                    <a:pt x="12061" y="967"/>
                    <a:pt x="13714" y="1050"/>
                  </a:cubicBezTo>
                  <a:cubicBezTo>
                    <a:pt x="15069" y="1099"/>
                    <a:pt x="16411" y="1263"/>
                    <a:pt x="17761" y="1263"/>
                  </a:cubicBezTo>
                  <a:cubicBezTo>
                    <a:pt x="18141" y="1263"/>
                    <a:pt x="18522" y="1250"/>
                    <a:pt x="18903" y="1218"/>
                  </a:cubicBezTo>
                  <a:cubicBezTo>
                    <a:pt x="19134" y="1176"/>
                    <a:pt x="19175" y="799"/>
                    <a:pt x="18924" y="757"/>
                  </a:cubicBezTo>
                  <a:cubicBezTo>
                    <a:pt x="18213" y="695"/>
                    <a:pt x="17491" y="689"/>
                    <a:pt x="16772" y="689"/>
                  </a:cubicBezTo>
                  <a:cubicBezTo>
                    <a:pt x="16628" y="689"/>
                    <a:pt x="16484" y="690"/>
                    <a:pt x="16341" y="690"/>
                  </a:cubicBezTo>
                  <a:cubicBezTo>
                    <a:pt x="15766" y="690"/>
                    <a:pt x="15196" y="686"/>
                    <a:pt x="14635" y="653"/>
                  </a:cubicBezTo>
                  <a:cubicBezTo>
                    <a:pt x="13191" y="590"/>
                    <a:pt x="11727" y="590"/>
                    <a:pt x="10262" y="590"/>
                  </a:cubicBezTo>
                  <a:cubicBezTo>
                    <a:pt x="8755" y="590"/>
                    <a:pt x="7228" y="506"/>
                    <a:pt x="5721" y="423"/>
                  </a:cubicBezTo>
                  <a:cubicBezTo>
                    <a:pt x="3964" y="339"/>
                    <a:pt x="2018" y="423"/>
                    <a:pt x="302" y="4"/>
                  </a:cubicBezTo>
                  <a:cubicBezTo>
                    <a:pt x="290" y="2"/>
                    <a:pt x="278" y="1"/>
                    <a:pt x="2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4"/>
            <p:cNvSpPr/>
            <p:nvPr/>
          </p:nvSpPr>
          <p:spPr>
            <a:xfrm>
              <a:off x="2760575" y="3198250"/>
              <a:ext cx="147375" cy="156975"/>
            </a:xfrm>
            <a:custGeom>
              <a:rect b="b" l="l" r="r" t="t"/>
              <a:pathLst>
                <a:path extrusionOk="0" h="6279" w="5895">
                  <a:moveTo>
                    <a:pt x="244" y="1"/>
                  </a:moveTo>
                  <a:cubicBezTo>
                    <a:pt x="71" y="1"/>
                    <a:pt x="0" y="236"/>
                    <a:pt x="161" y="337"/>
                  </a:cubicBezTo>
                  <a:cubicBezTo>
                    <a:pt x="412" y="504"/>
                    <a:pt x="601" y="922"/>
                    <a:pt x="768" y="1173"/>
                  </a:cubicBezTo>
                  <a:cubicBezTo>
                    <a:pt x="998" y="1550"/>
                    <a:pt x="1354" y="1864"/>
                    <a:pt x="1626" y="2199"/>
                  </a:cubicBezTo>
                  <a:cubicBezTo>
                    <a:pt x="2170" y="2889"/>
                    <a:pt x="2756" y="3580"/>
                    <a:pt x="3300" y="4291"/>
                  </a:cubicBezTo>
                  <a:cubicBezTo>
                    <a:pt x="3718" y="4814"/>
                    <a:pt x="4367" y="5212"/>
                    <a:pt x="4702" y="5756"/>
                  </a:cubicBezTo>
                  <a:cubicBezTo>
                    <a:pt x="4911" y="6091"/>
                    <a:pt x="5099" y="6258"/>
                    <a:pt x="5476" y="6279"/>
                  </a:cubicBezTo>
                  <a:cubicBezTo>
                    <a:pt x="5685" y="6279"/>
                    <a:pt x="5894" y="5986"/>
                    <a:pt x="5643" y="5860"/>
                  </a:cubicBezTo>
                  <a:cubicBezTo>
                    <a:pt x="5204" y="5588"/>
                    <a:pt x="4764" y="4961"/>
                    <a:pt x="4346" y="4626"/>
                  </a:cubicBezTo>
                  <a:cubicBezTo>
                    <a:pt x="3718" y="4124"/>
                    <a:pt x="3216" y="3391"/>
                    <a:pt x="2714" y="2806"/>
                  </a:cubicBezTo>
                  <a:cubicBezTo>
                    <a:pt x="2149" y="2115"/>
                    <a:pt x="1500" y="1445"/>
                    <a:pt x="998" y="713"/>
                  </a:cubicBezTo>
                  <a:cubicBezTo>
                    <a:pt x="789" y="420"/>
                    <a:pt x="621" y="127"/>
                    <a:pt x="308" y="2"/>
                  </a:cubicBezTo>
                  <a:cubicBezTo>
                    <a:pt x="308" y="5"/>
                    <a:pt x="308" y="8"/>
                    <a:pt x="308" y="11"/>
                  </a:cubicBezTo>
                  <a:lnTo>
                    <a:pt x="308" y="11"/>
                  </a:lnTo>
                  <a:cubicBezTo>
                    <a:pt x="295" y="8"/>
                    <a:pt x="281" y="5"/>
                    <a:pt x="266" y="2"/>
                  </a:cubicBezTo>
                  <a:cubicBezTo>
                    <a:pt x="258" y="1"/>
                    <a:pt x="251" y="1"/>
                    <a:pt x="24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4"/>
            <p:cNvSpPr/>
            <p:nvPr/>
          </p:nvSpPr>
          <p:spPr>
            <a:xfrm>
              <a:off x="2884375" y="3351325"/>
              <a:ext cx="280400" cy="14900"/>
            </a:xfrm>
            <a:custGeom>
              <a:rect b="b" l="l" r="r" t="t"/>
              <a:pathLst>
                <a:path extrusionOk="0" h="596" w="11216">
                  <a:moveTo>
                    <a:pt x="1122" y="1"/>
                  </a:moveTo>
                  <a:cubicBezTo>
                    <a:pt x="798" y="1"/>
                    <a:pt x="474" y="9"/>
                    <a:pt x="147" y="30"/>
                  </a:cubicBezTo>
                  <a:cubicBezTo>
                    <a:pt x="22" y="30"/>
                    <a:pt x="1" y="240"/>
                    <a:pt x="147" y="260"/>
                  </a:cubicBezTo>
                  <a:cubicBezTo>
                    <a:pt x="3725" y="470"/>
                    <a:pt x="7261" y="595"/>
                    <a:pt x="10839" y="595"/>
                  </a:cubicBezTo>
                  <a:cubicBezTo>
                    <a:pt x="11216" y="595"/>
                    <a:pt x="11195" y="93"/>
                    <a:pt x="10839" y="93"/>
                  </a:cubicBezTo>
                  <a:cubicBezTo>
                    <a:pt x="8893" y="135"/>
                    <a:pt x="6947" y="135"/>
                    <a:pt x="4980" y="135"/>
                  </a:cubicBezTo>
                  <a:cubicBezTo>
                    <a:pt x="3692" y="135"/>
                    <a:pt x="2416" y="1"/>
                    <a:pt x="11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4"/>
            <p:cNvSpPr/>
            <p:nvPr/>
          </p:nvSpPr>
          <p:spPr>
            <a:xfrm>
              <a:off x="3135600" y="3209775"/>
              <a:ext cx="110325" cy="157225"/>
            </a:xfrm>
            <a:custGeom>
              <a:rect b="b" l="l" r="r" t="t"/>
              <a:pathLst>
                <a:path extrusionOk="0" h="6289" w="4413">
                  <a:moveTo>
                    <a:pt x="4254" y="1"/>
                  </a:moveTo>
                  <a:cubicBezTo>
                    <a:pt x="4195" y="1"/>
                    <a:pt x="4135" y="34"/>
                    <a:pt x="4117" y="106"/>
                  </a:cubicBezTo>
                  <a:cubicBezTo>
                    <a:pt x="3991" y="629"/>
                    <a:pt x="3573" y="1089"/>
                    <a:pt x="3343" y="1570"/>
                  </a:cubicBezTo>
                  <a:cubicBezTo>
                    <a:pt x="3050" y="2156"/>
                    <a:pt x="2778" y="2700"/>
                    <a:pt x="2464" y="3244"/>
                  </a:cubicBezTo>
                  <a:cubicBezTo>
                    <a:pt x="1920" y="4186"/>
                    <a:pt x="1167" y="5169"/>
                    <a:pt x="267" y="5755"/>
                  </a:cubicBezTo>
                  <a:cubicBezTo>
                    <a:pt x="0" y="5955"/>
                    <a:pt x="185" y="6288"/>
                    <a:pt x="430" y="6288"/>
                  </a:cubicBezTo>
                  <a:cubicBezTo>
                    <a:pt x="493" y="6288"/>
                    <a:pt x="559" y="6266"/>
                    <a:pt x="623" y="6215"/>
                  </a:cubicBezTo>
                  <a:cubicBezTo>
                    <a:pt x="1502" y="5483"/>
                    <a:pt x="2234" y="4437"/>
                    <a:pt x="2841" y="3433"/>
                  </a:cubicBezTo>
                  <a:cubicBezTo>
                    <a:pt x="3238" y="2805"/>
                    <a:pt x="3489" y="2093"/>
                    <a:pt x="3803" y="1445"/>
                  </a:cubicBezTo>
                  <a:cubicBezTo>
                    <a:pt x="4012" y="964"/>
                    <a:pt x="4305" y="650"/>
                    <a:pt x="4389" y="168"/>
                  </a:cubicBezTo>
                  <a:cubicBezTo>
                    <a:pt x="4413" y="61"/>
                    <a:pt x="4334" y="1"/>
                    <a:pt x="425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4"/>
            <p:cNvSpPr/>
            <p:nvPr/>
          </p:nvSpPr>
          <p:spPr>
            <a:xfrm>
              <a:off x="2893550" y="3059575"/>
              <a:ext cx="137800" cy="151550"/>
            </a:xfrm>
            <a:custGeom>
              <a:rect b="b" l="l" r="r" t="t"/>
              <a:pathLst>
                <a:path extrusionOk="0" h="6062" w="5512">
                  <a:moveTo>
                    <a:pt x="5263" y="1"/>
                  </a:moveTo>
                  <a:cubicBezTo>
                    <a:pt x="5190" y="1"/>
                    <a:pt x="5112" y="28"/>
                    <a:pt x="5053" y="88"/>
                  </a:cubicBezTo>
                  <a:cubicBezTo>
                    <a:pt x="4111" y="1029"/>
                    <a:pt x="3253" y="2075"/>
                    <a:pt x="2333" y="3038"/>
                  </a:cubicBezTo>
                  <a:cubicBezTo>
                    <a:pt x="1538" y="3896"/>
                    <a:pt x="910" y="4921"/>
                    <a:pt x="94" y="5800"/>
                  </a:cubicBezTo>
                  <a:cubicBezTo>
                    <a:pt x="0" y="5925"/>
                    <a:pt x="82" y="6062"/>
                    <a:pt x="181" y="6062"/>
                  </a:cubicBezTo>
                  <a:cubicBezTo>
                    <a:pt x="215" y="6062"/>
                    <a:pt x="251" y="6046"/>
                    <a:pt x="282" y="6009"/>
                  </a:cubicBezTo>
                  <a:cubicBezTo>
                    <a:pt x="952" y="5381"/>
                    <a:pt x="1580" y="4649"/>
                    <a:pt x="2165" y="3896"/>
                  </a:cubicBezTo>
                  <a:cubicBezTo>
                    <a:pt x="3038" y="2705"/>
                    <a:pt x="4231" y="1628"/>
                    <a:pt x="5262" y="574"/>
                  </a:cubicBezTo>
                  <a:lnTo>
                    <a:pt x="5262" y="574"/>
                  </a:lnTo>
                  <a:cubicBezTo>
                    <a:pt x="5307" y="561"/>
                    <a:pt x="5349" y="533"/>
                    <a:pt x="5367" y="506"/>
                  </a:cubicBezTo>
                  <a:cubicBezTo>
                    <a:pt x="5394" y="469"/>
                    <a:pt x="5414" y="436"/>
                    <a:pt x="5429" y="402"/>
                  </a:cubicBezTo>
                  <a:lnTo>
                    <a:pt x="5429" y="402"/>
                  </a:lnTo>
                  <a:cubicBezTo>
                    <a:pt x="5429" y="402"/>
                    <a:pt x="5429" y="402"/>
                    <a:pt x="5430" y="402"/>
                  </a:cubicBezTo>
                  <a:cubicBezTo>
                    <a:pt x="5429" y="401"/>
                    <a:pt x="5429" y="401"/>
                    <a:pt x="5429" y="401"/>
                  </a:cubicBezTo>
                  <a:lnTo>
                    <a:pt x="5429" y="401"/>
                  </a:lnTo>
                  <a:cubicBezTo>
                    <a:pt x="5448" y="358"/>
                    <a:pt x="5460" y="313"/>
                    <a:pt x="5471" y="255"/>
                  </a:cubicBezTo>
                  <a:cubicBezTo>
                    <a:pt x="5512" y="93"/>
                    <a:pt x="5395" y="1"/>
                    <a:pt x="52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4"/>
            <p:cNvSpPr/>
            <p:nvPr/>
          </p:nvSpPr>
          <p:spPr>
            <a:xfrm>
              <a:off x="3015650" y="3063475"/>
              <a:ext cx="125725" cy="148825"/>
            </a:xfrm>
            <a:custGeom>
              <a:rect b="b" l="l" r="r" t="t"/>
              <a:pathLst>
                <a:path extrusionOk="0" h="5953" w="5029">
                  <a:moveTo>
                    <a:pt x="152" y="0"/>
                  </a:moveTo>
                  <a:cubicBezTo>
                    <a:pt x="70" y="0"/>
                    <a:pt x="1" y="104"/>
                    <a:pt x="64" y="183"/>
                  </a:cubicBezTo>
                  <a:cubicBezTo>
                    <a:pt x="1027" y="1187"/>
                    <a:pt x="1864" y="2191"/>
                    <a:pt x="2617" y="3342"/>
                  </a:cubicBezTo>
                  <a:cubicBezTo>
                    <a:pt x="3203" y="4263"/>
                    <a:pt x="4123" y="4891"/>
                    <a:pt x="4647" y="5853"/>
                  </a:cubicBezTo>
                  <a:cubicBezTo>
                    <a:pt x="4685" y="5923"/>
                    <a:pt x="4750" y="5952"/>
                    <a:pt x="4814" y="5952"/>
                  </a:cubicBezTo>
                  <a:cubicBezTo>
                    <a:pt x="4922" y="5952"/>
                    <a:pt x="5029" y="5867"/>
                    <a:pt x="5002" y="5748"/>
                  </a:cubicBezTo>
                  <a:cubicBezTo>
                    <a:pt x="4751" y="4681"/>
                    <a:pt x="3579" y="4033"/>
                    <a:pt x="2952" y="3175"/>
                  </a:cubicBezTo>
                  <a:cubicBezTo>
                    <a:pt x="2136" y="2045"/>
                    <a:pt x="1215" y="999"/>
                    <a:pt x="232" y="36"/>
                  </a:cubicBezTo>
                  <a:cubicBezTo>
                    <a:pt x="206" y="11"/>
                    <a:pt x="178" y="0"/>
                    <a:pt x="1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4"/>
            <p:cNvSpPr/>
            <p:nvPr/>
          </p:nvSpPr>
          <p:spPr>
            <a:xfrm>
              <a:off x="3000500" y="3068950"/>
              <a:ext cx="21475" cy="133075"/>
            </a:xfrm>
            <a:custGeom>
              <a:rect b="b" l="l" r="r" t="t"/>
              <a:pathLst>
                <a:path extrusionOk="0" h="5323" w="859">
                  <a:moveTo>
                    <a:pt x="571" y="0"/>
                  </a:moveTo>
                  <a:cubicBezTo>
                    <a:pt x="513" y="0"/>
                    <a:pt x="439" y="66"/>
                    <a:pt x="482" y="152"/>
                  </a:cubicBezTo>
                  <a:cubicBezTo>
                    <a:pt x="545" y="361"/>
                    <a:pt x="419" y="926"/>
                    <a:pt x="398" y="1198"/>
                  </a:cubicBezTo>
                  <a:cubicBezTo>
                    <a:pt x="377" y="1763"/>
                    <a:pt x="335" y="2328"/>
                    <a:pt x="189" y="2872"/>
                  </a:cubicBezTo>
                  <a:cubicBezTo>
                    <a:pt x="1" y="3500"/>
                    <a:pt x="105" y="4546"/>
                    <a:pt x="189" y="5174"/>
                  </a:cubicBezTo>
                  <a:cubicBezTo>
                    <a:pt x="199" y="5276"/>
                    <a:pt x="274" y="5323"/>
                    <a:pt x="350" y="5323"/>
                  </a:cubicBezTo>
                  <a:cubicBezTo>
                    <a:pt x="431" y="5323"/>
                    <a:pt x="513" y="5270"/>
                    <a:pt x="524" y="5174"/>
                  </a:cubicBezTo>
                  <a:cubicBezTo>
                    <a:pt x="628" y="4358"/>
                    <a:pt x="398" y="3500"/>
                    <a:pt x="607" y="2705"/>
                  </a:cubicBezTo>
                  <a:cubicBezTo>
                    <a:pt x="712" y="2286"/>
                    <a:pt x="712" y="1868"/>
                    <a:pt x="712" y="1428"/>
                  </a:cubicBezTo>
                  <a:cubicBezTo>
                    <a:pt x="712" y="968"/>
                    <a:pt x="859" y="466"/>
                    <a:pt x="628" y="47"/>
                  </a:cubicBezTo>
                  <a:cubicBezTo>
                    <a:pt x="622" y="14"/>
                    <a:pt x="598"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4"/>
            <p:cNvSpPr/>
            <p:nvPr/>
          </p:nvSpPr>
          <p:spPr>
            <a:xfrm>
              <a:off x="3016575" y="3058850"/>
              <a:ext cx="32600" cy="152650"/>
            </a:xfrm>
            <a:custGeom>
              <a:rect b="b" l="l" r="r" t="t"/>
              <a:pathLst>
                <a:path extrusionOk="0" h="6106" w="1304">
                  <a:moveTo>
                    <a:pt x="125" y="0"/>
                  </a:moveTo>
                  <a:cubicBezTo>
                    <a:pt x="68" y="0"/>
                    <a:pt x="1" y="50"/>
                    <a:pt x="27" y="117"/>
                  </a:cubicBezTo>
                  <a:cubicBezTo>
                    <a:pt x="425" y="1288"/>
                    <a:pt x="550" y="2460"/>
                    <a:pt x="529" y="3695"/>
                  </a:cubicBezTo>
                  <a:cubicBezTo>
                    <a:pt x="529" y="4469"/>
                    <a:pt x="634" y="5348"/>
                    <a:pt x="1011" y="6038"/>
                  </a:cubicBezTo>
                  <a:cubicBezTo>
                    <a:pt x="1029" y="6083"/>
                    <a:pt x="1074" y="6105"/>
                    <a:pt x="1122" y="6105"/>
                  </a:cubicBezTo>
                  <a:cubicBezTo>
                    <a:pt x="1184" y="6105"/>
                    <a:pt x="1250" y="6067"/>
                    <a:pt x="1262" y="5996"/>
                  </a:cubicBezTo>
                  <a:cubicBezTo>
                    <a:pt x="1304" y="5661"/>
                    <a:pt x="1220" y="5452"/>
                    <a:pt x="1136" y="5096"/>
                  </a:cubicBezTo>
                  <a:cubicBezTo>
                    <a:pt x="969" y="4364"/>
                    <a:pt x="927" y="3695"/>
                    <a:pt x="906" y="2962"/>
                  </a:cubicBezTo>
                  <a:cubicBezTo>
                    <a:pt x="864" y="1937"/>
                    <a:pt x="613" y="995"/>
                    <a:pt x="195" y="54"/>
                  </a:cubicBezTo>
                  <a:cubicBezTo>
                    <a:pt x="187" y="16"/>
                    <a:pt x="158" y="0"/>
                    <a:pt x="1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5" name="Google Shape;415;p24"/>
          <p:cNvSpPr/>
          <p:nvPr/>
        </p:nvSpPr>
        <p:spPr>
          <a:xfrm>
            <a:off x="1383625" y="2585525"/>
            <a:ext cx="6827868" cy="829275"/>
          </a:xfrm>
          <a:custGeom>
            <a:rect b="b" l="l" r="r" t="t"/>
            <a:pathLst>
              <a:path extrusionOk="0" h="33171" w="297543">
                <a:moveTo>
                  <a:pt x="0" y="17846"/>
                </a:moveTo>
                <a:cubicBezTo>
                  <a:pt x="3387" y="17846"/>
                  <a:pt x="14514" y="17120"/>
                  <a:pt x="20320" y="17846"/>
                </a:cubicBezTo>
                <a:cubicBezTo>
                  <a:pt x="26126" y="18572"/>
                  <a:pt x="31145" y="21958"/>
                  <a:pt x="34834" y="22200"/>
                </a:cubicBezTo>
                <a:cubicBezTo>
                  <a:pt x="38523" y="22442"/>
                  <a:pt x="41184" y="21353"/>
                  <a:pt x="42454" y="19297"/>
                </a:cubicBezTo>
                <a:cubicBezTo>
                  <a:pt x="43724" y="17241"/>
                  <a:pt x="44026" y="11980"/>
                  <a:pt x="42454" y="9863"/>
                </a:cubicBezTo>
                <a:cubicBezTo>
                  <a:pt x="40882" y="7746"/>
                  <a:pt x="35621" y="6960"/>
                  <a:pt x="33020" y="6597"/>
                </a:cubicBezTo>
                <a:cubicBezTo>
                  <a:pt x="30420" y="6234"/>
                  <a:pt x="28544" y="6477"/>
                  <a:pt x="26851" y="7686"/>
                </a:cubicBezTo>
                <a:cubicBezTo>
                  <a:pt x="25158" y="8896"/>
                  <a:pt x="22437" y="11193"/>
                  <a:pt x="22860" y="13854"/>
                </a:cubicBezTo>
                <a:cubicBezTo>
                  <a:pt x="23283" y="16515"/>
                  <a:pt x="26186" y="21293"/>
                  <a:pt x="29391" y="23652"/>
                </a:cubicBezTo>
                <a:cubicBezTo>
                  <a:pt x="32596" y="26011"/>
                  <a:pt x="38341" y="29216"/>
                  <a:pt x="42091" y="28006"/>
                </a:cubicBezTo>
                <a:cubicBezTo>
                  <a:pt x="45841" y="26796"/>
                  <a:pt x="42999" y="18450"/>
                  <a:pt x="51889" y="16394"/>
                </a:cubicBezTo>
                <a:cubicBezTo>
                  <a:pt x="60779" y="14338"/>
                  <a:pt x="86299" y="17362"/>
                  <a:pt x="95431" y="15669"/>
                </a:cubicBezTo>
                <a:cubicBezTo>
                  <a:pt x="104563" y="13976"/>
                  <a:pt x="103112" y="7686"/>
                  <a:pt x="106680" y="6234"/>
                </a:cubicBezTo>
                <a:cubicBezTo>
                  <a:pt x="110248" y="4783"/>
                  <a:pt x="114482" y="5025"/>
                  <a:pt x="116840" y="6960"/>
                </a:cubicBezTo>
                <a:cubicBezTo>
                  <a:pt x="119199" y="8895"/>
                  <a:pt x="120952" y="15185"/>
                  <a:pt x="120831" y="17846"/>
                </a:cubicBezTo>
                <a:cubicBezTo>
                  <a:pt x="120710" y="20507"/>
                  <a:pt x="119440" y="22019"/>
                  <a:pt x="116114" y="22926"/>
                </a:cubicBezTo>
                <a:cubicBezTo>
                  <a:pt x="112788" y="23833"/>
                  <a:pt x="104140" y="25345"/>
                  <a:pt x="100874" y="23289"/>
                </a:cubicBezTo>
                <a:cubicBezTo>
                  <a:pt x="97608" y="21233"/>
                  <a:pt x="94343" y="14460"/>
                  <a:pt x="96520" y="10589"/>
                </a:cubicBezTo>
                <a:cubicBezTo>
                  <a:pt x="98697" y="6719"/>
                  <a:pt x="109099" y="-781"/>
                  <a:pt x="113937" y="66"/>
                </a:cubicBezTo>
                <a:cubicBezTo>
                  <a:pt x="118775" y="913"/>
                  <a:pt x="120046" y="12706"/>
                  <a:pt x="125549" y="15669"/>
                </a:cubicBezTo>
                <a:cubicBezTo>
                  <a:pt x="131052" y="18632"/>
                  <a:pt x="140607" y="17483"/>
                  <a:pt x="146957" y="17846"/>
                </a:cubicBezTo>
                <a:cubicBezTo>
                  <a:pt x="153307" y="18209"/>
                  <a:pt x="159113" y="17846"/>
                  <a:pt x="163649" y="17846"/>
                </a:cubicBezTo>
                <a:cubicBezTo>
                  <a:pt x="168185" y="17846"/>
                  <a:pt x="171329" y="16455"/>
                  <a:pt x="174171" y="17846"/>
                </a:cubicBezTo>
                <a:cubicBezTo>
                  <a:pt x="177013" y="19237"/>
                  <a:pt x="177074" y="25224"/>
                  <a:pt x="180703" y="26192"/>
                </a:cubicBezTo>
                <a:cubicBezTo>
                  <a:pt x="184332" y="27160"/>
                  <a:pt x="193040" y="26253"/>
                  <a:pt x="195943" y="23652"/>
                </a:cubicBezTo>
                <a:cubicBezTo>
                  <a:pt x="198846" y="21052"/>
                  <a:pt x="199027" y="13794"/>
                  <a:pt x="198120" y="10589"/>
                </a:cubicBezTo>
                <a:cubicBezTo>
                  <a:pt x="197213" y="7384"/>
                  <a:pt x="193887" y="5630"/>
                  <a:pt x="190500" y="4420"/>
                </a:cubicBezTo>
                <a:cubicBezTo>
                  <a:pt x="187113" y="3211"/>
                  <a:pt x="180401" y="2546"/>
                  <a:pt x="177800" y="3332"/>
                </a:cubicBezTo>
                <a:cubicBezTo>
                  <a:pt x="175200" y="4118"/>
                  <a:pt x="175139" y="5025"/>
                  <a:pt x="174897" y="9137"/>
                </a:cubicBezTo>
                <a:cubicBezTo>
                  <a:pt x="174655" y="13249"/>
                  <a:pt x="174293" y="24015"/>
                  <a:pt x="176349" y="28006"/>
                </a:cubicBezTo>
                <a:cubicBezTo>
                  <a:pt x="178405" y="31998"/>
                  <a:pt x="183182" y="33570"/>
                  <a:pt x="187234" y="33086"/>
                </a:cubicBezTo>
                <a:cubicBezTo>
                  <a:pt x="191286" y="32602"/>
                  <a:pt x="197334" y="27885"/>
                  <a:pt x="200660" y="25103"/>
                </a:cubicBezTo>
                <a:cubicBezTo>
                  <a:pt x="203986" y="22321"/>
                  <a:pt x="199571" y="17785"/>
                  <a:pt x="207191" y="16394"/>
                </a:cubicBezTo>
                <a:cubicBezTo>
                  <a:pt x="214811" y="15003"/>
                  <a:pt x="238518" y="18269"/>
                  <a:pt x="246380" y="16757"/>
                </a:cubicBezTo>
                <a:cubicBezTo>
                  <a:pt x="254242" y="15245"/>
                  <a:pt x="251581" y="9016"/>
                  <a:pt x="254363" y="7323"/>
                </a:cubicBezTo>
                <a:cubicBezTo>
                  <a:pt x="257145" y="5630"/>
                  <a:pt x="260773" y="5871"/>
                  <a:pt x="263071" y="6597"/>
                </a:cubicBezTo>
                <a:cubicBezTo>
                  <a:pt x="265369" y="7323"/>
                  <a:pt x="267183" y="10044"/>
                  <a:pt x="268151" y="11677"/>
                </a:cubicBezTo>
                <a:cubicBezTo>
                  <a:pt x="269119" y="13310"/>
                  <a:pt x="269058" y="14459"/>
                  <a:pt x="268877" y="16394"/>
                </a:cubicBezTo>
                <a:cubicBezTo>
                  <a:pt x="268696" y="18329"/>
                  <a:pt x="269180" y="22019"/>
                  <a:pt x="267063" y="23289"/>
                </a:cubicBezTo>
                <a:cubicBezTo>
                  <a:pt x="264946" y="24559"/>
                  <a:pt x="259261" y="25768"/>
                  <a:pt x="256177" y="24014"/>
                </a:cubicBezTo>
                <a:cubicBezTo>
                  <a:pt x="253093" y="22260"/>
                  <a:pt x="249222" y="16274"/>
                  <a:pt x="248557" y="12766"/>
                </a:cubicBezTo>
                <a:cubicBezTo>
                  <a:pt x="247892" y="9259"/>
                  <a:pt x="249041" y="4904"/>
                  <a:pt x="252186" y="2969"/>
                </a:cubicBezTo>
                <a:cubicBezTo>
                  <a:pt x="255331" y="1034"/>
                  <a:pt x="263374" y="-842"/>
                  <a:pt x="267426" y="1154"/>
                </a:cubicBezTo>
                <a:cubicBezTo>
                  <a:pt x="271478" y="3150"/>
                  <a:pt x="273231" y="11738"/>
                  <a:pt x="276497" y="14943"/>
                </a:cubicBezTo>
                <a:cubicBezTo>
                  <a:pt x="279763" y="18148"/>
                  <a:pt x="283512" y="19660"/>
                  <a:pt x="287020" y="20386"/>
                </a:cubicBezTo>
                <a:cubicBezTo>
                  <a:pt x="290528" y="21112"/>
                  <a:pt x="295789" y="19479"/>
                  <a:pt x="297543" y="19297"/>
                </a:cubicBezTo>
              </a:path>
            </a:pathLst>
          </a:cu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4"/>
          <p:cNvSpPr/>
          <p:nvPr/>
        </p:nvSpPr>
        <p:spPr>
          <a:xfrm>
            <a:off x="8211500" y="2983025"/>
            <a:ext cx="215000" cy="185050"/>
          </a:xfrm>
          <a:custGeom>
            <a:rect b="b" l="l" r="r" t="t"/>
            <a:pathLst>
              <a:path extrusionOk="0" h="7402" w="8600">
                <a:moveTo>
                  <a:pt x="879" y="0"/>
                </a:moveTo>
                <a:cubicBezTo>
                  <a:pt x="795" y="0"/>
                  <a:pt x="732" y="21"/>
                  <a:pt x="649" y="84"/>
                </a:cubicBezTo>
                <a:cubicBezTo>
                  <a:pt x="356" y="272"/>
                  <a:pt x="230" y="712"/>
                  <a:pt x="209" y="984"/>
                </a:cubicBezTo>
                <a:cubicBezTo>
                  <a:pt x="147" y="1318"/>
                  <a:pt x="147" y="1590"/>
                  <a:pt x="209" y="1904"/>
                </a:cubicBezTo>
                <a:cubicBezTo>
                  <a:pt x="230" y="2030"/>
                  <a:pt x="272" y="2176"/>
                  <a:pt x="314" y="2302"/>
                </a:cubicBezTo>
                <a:cubicBezTo>
                  <a:pt x="377" y="2511"/>
                  <a:pt x="481" y="2699"/>
                  <a:pt x="670" y="2825"/>
                </a:cubicBezTo>
                <a:cubicBezTo>
                  <a:pt x="1193" y="3285"/>
                  <a:pt x="1695" y="3787"/>
                  <a:pt x="2218" y="4269"/>
                </a:cubicBezTo>
                <a:cubicBezTo>
                  <a:pt x="1737" y="4478"/>
                  <a:pt x="1255" y="4687"/>
                  <a:pt x="774" y="4917"/>
                </a:cubicBezTo>
                <a:cubicBezTo>
                  <a:pt x="628" y="5001"/>
                  <a:pt x="460" y="5064"/>
                  <a:pt x="314" y="5168"/>
                </a:cubicBezTo>
                <a:cubicBezTo>
                  <a:pt x="209" y="5252"/>
                  <a:pt x="126" y="5357"/>
                  <a:pt x="105" y="5503"/>
                </a:cubicBezTo>
                <a:cubicBezTo>
                  <a:pt x="0" y="5754"/>
                  <a:pt x="0" y="6047"/>
                  <a:pt x="42" y="6298"/>
                </a:cubicBezTo>
                <a:cubicBezTo>
                  <a:pt x="95" y="6512"/>
                  <a:pt x="210" y="6924"/>
                  <a:pt x="476" y="6924"/>
                </a:cubicBezTo>
                <a:cubicBezTo>
                  <a:pt x="522" y="6924"/>
                  <a:pt x="572" y="6912"/>
                  <a:pt x="628" y="6884"/>
                </a:cubicBezTo>
                <a:cubicBezTo>
                  <a:pt x="942" y="6696"/>
                  <a:pt x="1297" y="6570"/>
                  <a:pt x="1632" y="6403"/>
                </a:cubicBezTo>
                <a:cubicBezTo>
                  <a:pt x="1925" y="6277"/>
                  <a:pt x="2218" y="6173"/>
                  <a:pt x="2511" y="6047"/>
                </a:cubicBezTo>
                <a:cubicBezTo>
                  <a:pt x="2867" y="5880"/>
                  <a:pt x="3264" y="5733"/>
                  <a:pt x="3620" y="5566"/>
                </a:cubicBezTo>
                <a:cubicBezTo>
                  <a:pt x="4289" y="6173"/>
                  <a:pt x="4938" y="6800"/>
                  <a:pt x="5670" y="7324"/>
                </a:cubicBezTo>
                <a:cubicBezTo>
                  <a:pt x="5744" y="7376"/>
                  <a:pt x="5817" y="7402"/>
                  <a:pt x="5890" y="7402"/>
                </a:cubicBezTo>
                <a:cubicBezTo>
                  <a:pt x="5963" y="7402"/>
                  <a:pt x="6037" y="7376"/>
                  <a:pt x="6110" y="7324"/>
                </a:cubicBezTo>
                <a:cubicBezTo>
                  <a:pt x="6403" y="7177"/>
                  <a:pt x="6507" y="6717"/>
                  <a:pt x="6549" y="6445"/>
                </a:cubicBezTo>
                <a:cubicBezTo>
                  <a:pt x="6612" y="6152"/>
                  <a:pt x="6612" y="5838"/>
                  <a:pt x="6549" y="5545"/>
                </a:cubicBezTo>
                <a:cubicBezTo>
                  <a:pt x="6507" y="5210"/>
                  <a:pt x="6382" y="4896"/>
                  <a:pt x="6110" y="4666"/>
                </a:cubicBezTo>
                <a:cubicBezTo>
                  <a:pt x="6089" y="4624"/>
                  <a:pt x="6068" y="4624"/>
                  <a:pt x="6026" y="4603"/>
                </a:cubicBezTo>
                <a:cubicBezTo>
                  <a:pt x="6528" y="4394"/>
                  <a:pt x="7009" y="4206"/>
                  <a:pt x="7491" y="3997"/>
                </a:cubicBezTo>
                <a:cubicBezTo>
                  <a:pt x="7742" y="3871"/>
                  <a:pt x="7993" y="3767"/>
                  <a:pt x="8265" y="3662"/>
                </a:cubicBezTo>
                <a:cubicBezTo>
                  <a:pt x="8370" y="3578"/>
                  <a:pt x="8453" y="3453"/>
                  <a:pt x="8495" y="3327"/>
                </a:cubicBezTo>
                <a:cubicBezTo>
                  <a:pt x="8600" y="3055"/>
                  <a:pt x="8600" y="2741"/>
                  <a:pt x="8579" y="2490"/>
                </a:cubicBezTo>
                <a:cubicBezTo>
                  <a:pt x="8537" y="2323"/>
                  <a:pt x="8495" y="2176"/>
                  <a:pt x="8411" y="2009"/>
                </a:cubicBezTo>
                <a:lnTo>
                  <a:pt x="8286" y="1883"/>
                </a:lnTo>
                <a:cubicBezTo>
                  <a:pt x="8223" y="1862"/>
                  <a:pt x="8181" y="1842"/>
                  <a:pt x="8118" y="1842"/>
                </a:cubicBezTo>
                <a:cubicBezTo>
                  <a:pt x="8077" y="1842"/>
                  <a:pt x="8014" y="1862"/>
                  <a:pt x="7972" y="1883"/>
                </a:cubicBezTo>
                <a:cubicBezTo>
                  <a:pt x="6842" y="2365"/>
                  <a:pt x="5691" y="2825"/>
                  <a:pt x="4561" y="3264"/>
                </a:cubicBezTo>
                <a:cubicBezTo>
                  <a:pt x="4331" y="3034"/>
                  <a:pt x="4080" y="2825"/>
                  <a:pt x="3829" y="2595"/>
                </a:cubicBezTo>
                <a:cubicBezTo>
                  <a:pt x="2929" y="1758"/>
                  <a:pt x="2030" y="921"/>
                  <a:pt x="1109" y="84"/>
                </a:cubicBezTo>
                <a:cubicBezTo>
                  <a:pt x="1046" y="21"/>
                  <a:pt x="963"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4"/>
          <p:cNvSpPr txBox="1"/>
          <p:nvPr>
            <p:ph idx="4294967295" type="subTitle"/>
          </p:nvPr>
        </p:nvSpPr>
        <p:spPr>
          <a:xfrm flipH="1">
            <a:off x="2790550" y="3147475"/>
            <a:ext cx="2118900" cy="486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200"/>
              </a:spcAft>
              <a:buClr>
                <a:schemeClr val="dk2"/>
              </a:buClr>
              <a:buSzPts val="1600"/>
              <a:buFont typeface="Questrial"/>
              <a:buNone/>
            </a:pPr>
            <a:r>
              <a:rPr b="1" lang="en" sz="2200">
                <a:latin typeface="Gaegu"/>
                <a:ea typeface="Gaegu"/>
                <a:cs typeface="Gaegu"/>
                <a:sym typeface="Gaegu"/>
              </a:rPr>
              <a:t>Power BI</a:t>
            </a:r>
            <a:endParaRPr b="1" i="0" sz="2200" u="none" cap="none" strike="noStrike">
              <a:solidFill>
                <a:schemeClr val="dk2"/>
              </a:solidFill>
              <a:latin typeface="Gaegu"/>
              <a:ea typeface="Gaegu"/>
              <a:cs typeface="Gaegu"/>
              <a:sym typeface="Gaegu"/>
            </a:endParaRPr>
          </a:p>
        </p:txBody>
      </p:sp>
      <p:sp>
        <p:nvSpPr>
          <p:cNvPr id="418" name="Google Shape;418;p24"/>
          <p:cNvSpPr txBox="1"/>
          <p:nvPr>
            <p:ph idx="4294967295" type="subTitle"/>
          </p:nvPr>
        </p:nvSpPr>
        <p:spPr>
          <a:xfrm flipH="1">
            <a:off x="6258325" y="3168075"/>
            <a:ext cx="2118900" cy="486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200"/>
              </a:spcAft>
              <a:buClr>
                <a:schemeClr val="dk2"/>
              </a:buClr>
              <a:buSzPts val="1600"/>
              <a:buFont typeface="Questrial"/>
              <a:buNone/>
            </a:pPr>
            <a:r>
              <a:rPr b="1" lang="en" sz="2200">
                <a:latin typeface="Gaegu"/>
                <a:ea typeface="Gaegu"/>
                <a:cs typeface="Gaegu"/>
                <a:sym typeface="Gaegu"/>
              </a:rPr>
              <a:t>Mongo DB</a:t>
            </a:r>
            <a:endParaRPr b="1" i="0" sz="2200" u="none" cap="none" strike="noStrike">
              <a:solidFill>
                <a:schemeClr val="dk2"/>
              </a:solidFill>
              <a:latin typeface="Gaegu"/>
              <a:ea typeface="Gaegu"/>
              <a:cs typeface="Gaegu"/>
              <a:sym typeface="Gaegu"/>
            </a:endParaRPr>
          </a:p>
        </p:txBody>
      </p:sp>
      <p:pic>
        <p:nvPicPr>
          <p:cNvPr id="419" name="Google Shape;419;p24"/>
          <p:cNvPicPr preferRelativeResize="0"/>
          <p:nvPr/>
        </p:nvPicPr>
        <p:blipFill>
          <a:blip r:embed="rId3">
            <a:alphaModFix/>
          </a:blip>
          <a:stretch>
            <a:fillRect/>
          </a:stretch>
        </p:blipFill>
        <p:spPr>
          <a:xfrm>
            <a:off x="1576849" y="1533750"/>
            <a:ext cx="1098554" cy="1088750"/>
          </a:xfrm>
          <a:prstGeom prst="rect">
            <a:avLst/>
          </a:prstGeom>
          <a:noFill/>
          <a:ln>
            <a:noFill/>
          </a:ln>
        </p:spPr>
      </p:pic>
      <p:pic>
        <p:nvPicPr>
          <p:cNvPr id="420" name="Google Shape;420;p24"/>
          <p:cNvPicPr preferRelativeResize="0"/>
          <p:nvPr/>
        </p:nvPicPr>
        <p:blipFill>
          <a:blip r:embed="rId4">
            <a:alphaModFix/>
          </a:blip>
          <a:stretch>
            <a:fillRect/>
          </a:stretch>
        </p:blipFill>
        <p:spPr>
          <a:xfrm>
            <a:off x="3299775" y="3634375"/>
            <a:ext cx="1300875" cy="1300875"/>
          </a:xfrm>
          <a:prstGeom prst="rect">
            <a:avLst/>
          </a:prstGeom>
          <a:noFill/>
          <a:ln>
            <a:noFill/>
          </a:ln>
        </p:spPr>
      </p:pic>
      <p:pic>
        <p:nvPicPr>
          <p:cNvPr id="421" name="Google Shape;421;p24"/>
          <p:cNvPicPr preferRelativeResize="0"/>
          <p:nvPr/>
        </p:nvPicPr>
        <p:blipFill rotWithShape="1">
          <a:blip r:embed="rId5">
            <a:alphaModFix/>
          </a:blip>
          <a:srcRect b="24302" l="16521" r="12111" t="24750"/>
          <a:stretch/>
        </p:blipFill>
        <p:spPr>
          <a:xfrm>
            <a:off x="4426161" y="1714786"/>
            <a:ext cx="2467888" cy="829275"/>
          </a:xfrm>
          <a:prstGeom prst="rect">
            <a:avLst/>
          </a:prstGeom>
          <a:noFill/>
          <a:ln>
            <a:noFill/>
          </a:ln>
        </p:spPr>
      </p:pic>
      <p:pic>
        <p:nvPicPr>
          <p:cNvPr id="422" name="Google Shape;422;p24"/>
          <p:cNvPicPr preferRelativeResize="0"/>
          <p:nvPr/>
        </p:nvPicPr>
        <p:blipFill rotWithShape="1">
          <a:blip r:embed="rId6">
            <a:alphaModFix/>
          </a:blip>
          <a:srcRect b="0" l="20061" r="18907" t="0"/>
          <a:stretch/>
        </p:blipFill>
        <p:spPr>
          <a:xfrm>
            <a:off x="6719550" y="3701089"/>
            <a:ext cx="1300875" cy="142391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25"/>
          <p:cNvSpPr txBox="1"/>
          <p:nvPr>
            <p:ph type="title"/>
          </p:nvPr>
        </p:nvSpPr>
        <p:spPr>
          <a:xfrm>
            <a:off x="288775" y="352850"/>
            <a:ext cx="780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RECURSOS Y HERRAMIENTAS UTILIZADAS</a:t>
            </a:r>
            <a:endParaRPr/>
          </a:p>
        </p:txBody>
      </p:sp>
      <p:sp>
        <p:nvSpPr>
          <p:cNvPr id="428" name="Google Shape;428;p25"/>
          <p:cNvSpPr txBox="1"/>
          <p:nvPr>
            <p:ph idx="4294967295" type="title"/>
          </p:nvPr>
        </p:nvSpPr>
        <p:spPr>
          <a:xfrm>
            <a:off x="1894384" y="2737651"/>
            <a:ext cx="463500" cy="38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1600"/>
              <a:t>01</a:t>
            </a:r>
            <a:endParaRPr sz="1600"/>
          </a:p>
        </p:txBody>
      </p:sp>
      <p:sp>
        <p:nvSpPr>
          <p:cNvPr id="429" name="Google Shape;429;p25"/>
          <p:cNvSpPr txBox="1"/>
          <p:nvPr>
            <p:ph idx="4294967295" type="title"/>
          </p:nvPr>
        </p:nvSpPr>
        <p:spPr>
          <a:xfrm>
            <a:off x="3618259" y="2737651"/>
            <a:ext cx="463500" cy="38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1600"/>
              <a:t>02</a:t>
            </a:r>
            <a:endParaRPr sz="1600"/>
          </a:p>
        </p:txBody>
      </p:sp>
      <p:sp>
        <p:nvSpPr>
          <p:cNvPr id="430" name="Google Shape;430;p25"/>
          <p:cNvSpPr txBox="1"/>
          <p:nvPr>
            <p:ph idx="4294967295" type="title"/>
          </p:nvPr>
        </p:nvSpPr>
        <p:spPr>
          <a:xfrm>
            <a:off x="7086034" y="2737651"/>
            <a:ext cx="463500" cy="38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1600"/>
              <a:t>04</a:t>
            </a:r>
            <a:endParaRPr sz="1600"/>
          </a:p>
        </p:txBody>
      </p:sp>
      <p:sp>
        <p:nvSpPr>
          <p:cNvPr id="431" name="Google Shape;431;p25"/>
          <p:cNvSpPr txBox="1"/>
          <p:nvPr>
            <p:ph idx="4294967295" type="subTitle"/>
          </p:nvPr>
        </p:nvSpPr>
        <p:spPr>
          <a:xfrm flipH="1">
            <a:off x="1380363" y="1005088"/>
            <a:ext cx="1737900" cy="384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200"/>
              </a:spcAft>
              <a:buClr>
                <a:schemeClr val="dk2"/>
              </a:buClr>
              <a:buSzPts val="1600"/>
              <a:buFont typeface="Questrial"/>
              <a:buNone/>
            </a:pPr>
            <a:r>
              <a:rPr b="1" lang="en" sz="2200">
                <a:latin typeface="Gaegu"/>
                <a:ea typeface="Gaegu"/>
                <a:cs typeface="Gaegu"/>
                <a:sym typeface="Gaegu"/>
              </a:rPr>
              <a:t>MySql</a:t>
            </a:r>
            <a:endParaRPr b="1" i="0" sz="2200" u="none" cap="none" strike="noStrike">
              <a:solidFill>
                <a:schemeClr val="dk2"/>
              </a:solidFill>
              <a:latin typeface="Gaegu"/>
              <a:ea typeface="Gaegu"/>
              <a:cs typeface="Gaegu"/>
              <a:sym typeface="Gaegu"/>
            </a:endParaRPr>
          </a:p>
        </p:txBody>
      </p:sp>
      <p:sp>
        <p:nvSpPr>
          <p:cNvPr id="432" name="Google Shape;432;p25"/>
          <p:cNvSpPr txBox="1"/>
          <p:nvPr>
            <p:ph idx="4294967295" type="subTitle"/>
          </p:nvPr>
        </p:nvSpPr>
        <p:spPr>
          <a:xfrm flipH="1">
            <a:off x="4600650" y="1002513"/>
            <a:ext cx="2118900" cy="486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200"/>
              </a:spcAft>
              <a:buClr>
                <a:schemeClr val="dk2"/>
              </a:buClr>
              <a:buSzPts val="1600"/>
              <a:buFont typeface="Questrial"/>
              <a:buNone/>
            </a:pPr>
            <a:r>
              <a:rPr b="1" lang="en" sz="2200">
                <a:latin typeface="Gaegu"/>
                <a:ea typeface="Gaegu"/>
                <a:cs typeface="Gaegu"/>
                <a:sym typeface="Gaegu"/>
              </a:rPr>
              <a:t>Kaggle</a:t>
            </a:r>
            <a:endParaRPr b="1" i="0" sz="2200" u="none" cap="none" strike="noStrike">
              <a:solidFill>
                <a:schemeClr val="dk2"/>
              </a:solidFill>
              <a:latin typeface="Gaegu"/>
              <a:ea typeface="Gaegu"/>
              <a:cs typeface="Gaegu"/>
              <a:sym typeface="Gaegu"/>
            </a:endParaRPr>
          </a:p>
        </p:txBody>
      </p:sp>
      <p:sp>
        <p:nvSpPr>
          <p:cNvPr id="433" name="Google Shape;433;p25"/>
          <p:cNvSpPr txBox="1"/>
          <p:nvPr>
            <p:ph idx="4294967295" type="title"/>
          </p:nvPr>
        </p:nvSpPr>
        <p:spPr>
          <a:xfrm>
            <a:off x="5428346" y="2737651"/>
            <a:ext cx="463500" cy="38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1600"/>
              <a:t>03</a:t>
            </a:r>
            <a:endParaRPr sz="1600"/>
          </a:p>
        </p:txBody>
      </p:sp>
      <p:grpSp>
        <p:nvGrpSpPr>
          <p:cNvPr id="434" name="Google Shape;434;p25"/>
          <p:cNvGrpSpPr/>
          <p:nvPr/>
        </p:nvGrpSpPr>
        <p:grpSpPr>
          <a:xfrm rot="578080">
            <a:off x="788809" y="2665048"/>
            <a:ext cx="617303" cy="389042"/>
            <a:chOff x="2760575" y="3058850"/>
            <a:chExt cx="488950" cy="308150"/>
          </a:xfrm>
        </p:grpSpPr>
        <p:sp>
          <p:nvSpPr>
            <p:cNvPr id="435" name="Google Shape;435;p25"/>
            <p:cNvSpPr/>
            <p:nvPr/>
          </p:nvSpPr>
          <p:spPr>
            <a:xfrm>
              <a:off x="2770125" y="3188250"/>
              <a:ext cx="479400" cy="31575"/>
            </a:xfrm>
            <a:custGeom>
              <a:rect b="b" l="l" r="r" t="t"/>
              <a:pathLst>
                <a:path extrusionOk="0" h="1263" w="19176">
                  <a:moveTo>
                    <a:pt x="267" y="1"/>
                  </a:moveTo>
                  <a:cubicBezTo>
                    <a:pt x="82" y="1"/>
                    <a:pt x="1" y="300"/>
                    <a:pt x="198" y="339"/>
                  </a:cubicBezTo>
                  <a:cubicBezTo>
                    <a:pt x="1328" y="632"/>
                    <a:pt x="2541" y="695"/>
                    <a:pt x="3692" y="757"/>
                  </a:cubicBezTo>
                  <a:cubicBezTo>
                    <a:pt x="5366" y="904"/>
                    <a:pt x="7082" y="904"/>
                    <a:pt x="8776" y="967"/>
                  </a:cubicBezTo>
                  <a:cubicBezTo>
                    <a:pt x="10429" y="1029"/>
                    <a:pt x="12061" y="967"/>
                    <a:pt x="13714" y="1050"/>
                  </a:cubicBezTo>
                  <a:cubicBezTo>
                    <a:pt x="15069" y="1099"/>
                    <a:pt x="16411" y="1263"/>
                    <a:pt x="17761" y="1263"/>
                  </a:cubicBezTo>
                  <a:cubicBezTo>
                    <a:pt x="18141" y="1263"/>
                    <a:pt x="18522" y="1250"/>
                    <a:pt x="18903" y="1218"/>
                  </a:cubicBezTo>
                  <a:cubicBezTo>
                    <a:pt x="19134" y="1176"/>
                    <a:pt x="19175" y="799"/>
                    <a:pt x="18924" y="757"/>
                  </a:cubicBezTo>
                  <a:cubicBezTo>
                    <a:pt x="18213" y="695"/>
                    <a:pt x="17491" y="689"/>
                    <a:pt x="16772" y="689"/>
                  </a:cubicBezTo>
                  <a:cubicBezTo>
                    <a:pt x="16628" y="689"/>
                    <a:pt x="16484" y="690"/>
                    <a:pt x="16341" y="690"/>
                  </a:cubicBezTo>
                  <a:cubicBezTo>
                    <a:pt x="15766" y="690"/>
                    <a:pt x="15196" y="686"/>
                    <a:pt x="14635" y="653"/>
                  </a:cubicBezTo>
                  <a:cubicBezTo>
                    <a:pt x="13191" y="590"/>
                    <a:pt x="11727" y="590"/>
                    <a:pt x="10262" y="590"/>
                  </a:cubicBezTo>
                  <a:cubicBezTo>
                    <a:pt x="8755" y="590"/>
                    <a:pt x="7228" y="506"/>
                    <a:pt x="5721" y="423"/>
                  </a:cubicBezTo>
                  <a:cubicBezTo>
                    <a:pt x="3964" y="339"/>
                    <a:pt x="2018" y="423"/>
                    <a:pt x="302" y="4"/>
                  </a:cubicBezTo>
                  <a:cubicBezTo>
                    <a:pt x="290" y="2"/>
                    <a:pt x="278" y="1"/>
                    <a:pt x="2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5"/>
            <p:cNvSpPr/>
            <p:nvPr/>
          </p:nvSpPr>
          <p:spPr>
            <a:xfrm>
              <a:off x="2760575" y="3198250"/>
              <a:ext cx="147375" cy="156975"/>
            </a:xfrm>
            <a:custGeom>
              <a:rect b="b" l="l" r="r" t="t"/>
              <a:pathLst>
                <a:path extrusionOk="0" h="6279" w="5895">
                  <a:moveTo>
                    <a:pt x="244" y="1"/>
                  </a:moveTo>
                  <a:cubicBezTo>
                    <a:pt x="71" y="1"/>
                    <a:pt x="0" y="236"/>
                    <a:pt x="161" y="337"/>
                  </a:cubicBezTo>
                  <a:cubicBezTo>
                    <a:pt x="412" y="504"/>
                    <a:pt x="601" y="922"/>
                    <a:pt x="768" y="1173"/>
                  </a:cubicBezTo>
                  <a:cubicBezTo>
                    <a:pt x="998" y="1550"/>
                    <a:pt x="1354" y="1864"/>
                    <a:pt x="1626" y="2199"/>
                  </a:cubicBezTo>
                  <a:cubicBezTo>
                    <a:pt x="2170" y="2889"/>
                    <a:pt x="2756" y="3580"/>
                    <a:pt x="3300" y="4291"/>
                  </a:cubicBezTo>
                  <a:cubicBezTo>
                    <a:pt x="3718" y="4814"/>
                    <a:pt x="4367" y="5212"/>
                    <a:pt x="4702" y="5756"/>
                  </a:cubicBezTo>
                  <a:cubicBezTo>
                    <a:pt x="4911" y="6091"/>
                    <a:pt x="5099" y="6258"/>
                    <a:pt x="5476" y="6279"/>
                  </a:cubicBezTo>
                  <a:cubicBezTo>
                    <a:pt x="5685" y="6279"/>
                    <a:pt x="5894" y="5986"/>
                    <a:pt x="5643" y="5860"/>
                  </a:cubicBezTo>
                  <a:cubicBezTo>
                    <a:pt x="5204" y="5588"/>
                    <a:pt x="4764" y="4961"/>
                    <a:pt x="4346" y="4626"/>
                  </a:cubicBezTo>
                  <a:cubicBezTo>
                    <a:pt x="3718" y="4124"/>
                    <a:pt x="3216" y="3391"/>
                    <a:pt x="2714" y="2806"/>
                  </a:cubicBezTo>
                  <a:cubicBezTo>
                    <a:pt x="2149" y="2115"/>
                    <a:pt x="1500" y="1445"/>
                    <a:pt x="998" y="713"/>
                  </a:cubicBezTo>
                  <a:cubicBezTo>
                    <a:pt x="789" y="420"/>
                    <a:pt x="621" y="127"/>
                    <a:pt x="308" y="2"/>
                  </a:cubicBezTo>
                  <a:cubicBezTo>
                    <a:pt x="308" y="5"/>
                    <a:pt x="308" y="8"/>
                    <a:pt x="308" y="11"/>
                  </a:cubicBezTo>
                  <a:lnTo>
                    <a:pt x="308" y="11"/>
                  </a:lnTo>
                  <a:cubicBezTo>
                    <a:pt x="295" y="8"/>
                    <a:pt x="281" y="5"/>
                    <a:pt x="266" y="2"/>
                  </a:cubicBezTo>
                  <a:cubicBezTo>
                    <a:pt x="258" y="1"/>
                    <a:pt x="251" y="1"/>
                    <a:pt x="24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5"/>
            <p:cNvSpPr/>
            <p:nvPr/>
          </p:nvSpPr>
          <p:spPr>
            <a:xfrm>
              <a:off x="2884375" y="3351325"/>
              <a:ext cx="280400" cy="14900"/>
            </a:xfrm>
            <a:custGeom>
              <a:rect b="b" l="l" r="r" t="t"/>
              <a:pathLst>
                <a:path extrusionOk="0" h="596" w="11216">
                  <a:moveTo>
                    <a:pt x="1122" y="1"/>
                  </a:moveTo>
                  <a:cubicBezTo>
                    <a:pt x="798" y="1"/>
                    <a:pt x="474" y="9"/>
                    <a:pt x="147" y="30"/>
                  </a:cubicBezTo>
                  <a:cubicBezTo>
                    <a:pt x="22" y="30"/>
                    <a:pt x="1" y="240"/>
                    <a:pt x="147" y="260"/>
                  </a:cubicBezTo>
                  <a:cubicBezTo>
                    <a:pt x="3725" y="470"/>
                    <a:pt x="7261" y="595"/>
                    <a:pt x="10839" y="595"/>
                  </a:cubicBezTo>
                  <a:cubicBezTo>
                    <a:pt x="11216" y="595"/>
                    <a:pt x="11195" y="93"/>
                    <a:pt x="10839" y="93"/>
                  </a:cubicBezTo>
                  <a:cubicBezTo>
                    <a:pt x="8893" y="135"/>
                    <a:pt x="6947" y="135"/>
                    <a:pt x="4980" y="135"/>
                  </a:cubicBezTo>
                  <a:cubicBezTo>
                    <a:pt x="3692" y="135"/>
                    <a:pt x="2416" y="1"/>
                    <a:pt x="11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5"/>
            <p:cNvSpPr/>
            <p:nvPr/>
          </p:nvSpPr>
          <p:spPr>
            <a:xfrm>
              <a:off x="3135600" y="3209775"/>
              <a:ext cx="110325" cy="157225"/>
            </a:xfrm>
            <a:custGeom>
              <a:rect b="b" l="l" r="r" t="t"/>
              <a:pathLst>
                <a:path extrusionOk="0" h="6289" w="4413">
                  <a:moveTo>
                    <a:pt x="4254" y="1"/>
                  </a:moveTo>
                  <a:cubicBezTo>
                    <a:pt x="4195" y="1"/>
                    <a:pt x="4135" y="34"/>
                    <a:pt x="4117" y="106"/>
                  </a:cubicBezTo>
                  <a:cubicBezTo>
                    <a:pt x="3991" y="629"/>
                    <a:pt x="3573" y="1089"/>
                    <a:pt x="3343" y="1570"/>
                  </a:cubicBezTo>
                  <a:cubicBezTo>
                    <a:pt x="3050" y="2156"/>
                    <a:pt x="2778" y="2700"/>
                    <a:pt x="2464" y="3244"/>
                  </a:cubicBezTo>
                  <a:cubicBezTo>
                    <a:pt x="1920" y="4186"/>
                    <a:pt x="1167" y="5169"/>
                    <a:pt x="267" y="5755"/>
                  </a:cubicBezTo>
                  <a:cubicBezTo>
                    <a:pt x="0" y="5955"/>
                    <a:pt x="185" y="6288"/>
                    <a:pt x="430" y="6288"/>
                  </a:cubicBezTo>
                  <a:cubicBezTo>
                    <a:pt x="493" y="6288"/>
                    <a:pt x="559" y="6266"/>
                    <a:pt x="623" y="6215"/>
                  </a:cubicBezTo>
                  <a:cubicBezTo>
                    <a:pt x="1502" y="5483"/>
                    <a:pt x="2234" y="4437"/>
                    <a:pt x="2841" y="3433"/>
                  </a:cubicBezTo>
                  <a:cubicBezTo>
                    <a:pt x="3238" y="2805"/>
                    <a:pt x="3489" y="2093"/>
                    <a:pt x="3803" y="1445"/>
                  </a:cubicBezTo>
                  <a:cubicBezTo>
                    <a:pt x="4012" y="964"/>
                    <a:pt x="4305" y="650"/>
                    <a:pt x="4389" y="168"/>
                  </a:cubicBezTo>
                  <a:cubicBezTo>
                    <a:pt x="4413" y="61"/>
                    <a:pt x="4334" y="1"/>
                    <a:pt x="425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5"/>
            <p:cNvSpPr/>
            <p:nvPr/>
          </p:nvSpPr>
          <p:spPr>
            <a:xfrm>
              <a:off x="2893550" y="3059575"/>
              <a:ext cx="137800" cy="151550"/>
            </a:xfrm>
            <a:custGeom>
              <a:rect b="b" l="l" r="r" t="t"/>
              <a:pathLst>
                <a:path extrusionOk="0" h="6062" w="5512">
                  <a:moveTo>
                    <a:pt x="5263" y="1"/>
                  </a:moveTo>
                  <a:cubicBezTo>
                    <a:pt x="5190" y="1"/>
                    <a:pt x="5112" y="28"/>
                    <a:pt x="5053" y="88"/>
                  </a:cubicBezTo>
                  <a:cubicBezTo>
                    <a:pt x="4111" y="1029"/>
                    <a:pt x="3253" y="2075"/>
                    <a:pt x="2333" y="3038"/>
                  </a:cubicBezTo>
                  <a:cubicBezTo>
                    <a:pt x="1538" y="3896"/>
                    <a:pt x="910" y="4921"/>
                    <a:pt x="94" y="5800"/>
                  </a:cubicBezTo>
                  <a:cubicBezTo>
                    <a:pt x="0" y="5925"/>
                    <a:pt x="82" y="6062"/>
                    <a:pt x="181" y="6062"/>
                  </a:cubicBezTo>
                  <a:cubicBezTo>
                    <a:pt x="215" y="6062"/>
                    <a:pt x="251" y="6046"/>
                    <a:pt x="282" y="6009"/>
                  </a:cubicBezTo>
                  <a:cubicBezTo>
                    <a:pt x="952" y="5381"/>
                    <a:pt x="1580" y="4649"/>
                    <a:pt x="2165" y="3896"/>
                  </a:cubicBezTo>
                  <a:cubicBezTo>
                    <a:pt x="3038" y="2705"/>
                    <a:pt x="4231" y="1628"/>
                    <a:pt x="5262" y="574"/>
                  </a:cubicBezTo>
                  <a:lnTo>
                    <a:pt x="5262" y="574"/>
                  </a:lnTo>
                  <a:cubicBezTo>
                    <a:pt x="5307" y="561"/>
                    <a:pt x="5349" y="533"/>
                    <a:pt x="5367" y="506"/>
                  </a:cubicBezTo>
                  <a:cubicBezTo>
                    <a:pt x="5394" y="469"/>
                    <a:pt x="5414" y="436"/>
                    <a:pt x="5429" y="402"/>
                  </a:cubicBezTo>
                  <a:lnTo>
                    <a:pt x="5429" y="402"/>
                  </a:lnTo>
                  <a:cubicBezTo>
                    <a:pt x="5429" y="402"/>
                    <a:pt x="5429" y="402"/>
                    <a:pt x="5430" y="402"/>
                  </a:cubicBezTo>
                  <a:cubicBezTo>
                    <a:pt x="5429" y="401"/>
                    <a:pt x="5429" y="401"/>
                    <a:pt x="5429" y="401"/>
                  </a:cubicBezTo>
                  <a:lnTo>
                    <a:pt x="5429" y="401"/>
                  </a:lnTo>
                  <a:cubicBezTo>
                    <a:pt x="5448" y="358"/>
                    <a:pt x="5460" y="313"/>
                    <a:pt x="5471" y="255"/>
                  </a:cubicBezTo>
                  <a:cubicBezTo>
                    <a:pt x="5512" y="93"/>
                    <a:pt x="5395" y="1"/>
                    <a:pt x="52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25"/>
            <p:cNvSpPr/>
            <p:nvPr/>
          </p:nvSpPr>
          <p:spPr>
            <a:xfrm>
              <a:off x="3015650" y="3063475"/>
              <a:ext cx="125725" cy="148825"/>
            </a:xfrm>
            <a:custGeom>
              <a:rect b="b" l="l" r="r" t="t"/>
              <a:pathLst>
                <a:path extrusionOk="0" h="5953" w="5029">
                  <a:moveTo>
                    <a:pt x="152" y="0"/>
                  </a:moveTo>
                  <a:cubicBezTo>
                    <a:pt x="70" y="0"/>
                    <a:pt x="1" y="104"/>
                    <a:pt x="64" y="183"/>
                  </a:cubicBezTo>
                  <a:cubicBezTo>
                    <a:pt x="1027" y="1187"/>
                    <a:pt x="1864" y="2191"/>
                    <a:pt x="2617" y="3342"/>
                  </a:cubicBezTo>
                  <a:cubicBezTo>
                    <a:pt x="3203" y="4263"/>
                    <a:pt x="4123" y="4891"/>
                    <a:pt x="4647" y="5853"/>
                  </a:cubicBezTo>
                  <a:cubicBezTo>
                    <a:pt x="4685" y="5923"/>
                    <a:pt x="4750" y="5952"/>
                    <a:pt x="4814" y="5952"/>
                  </a:cubicBezTo>
                  <a:cubicBezTo>
                    <a:pt x="4922" y="5952"/>
                    <a:pt x="5029" y="5867"/>
                    <a:pt x="5002" y="5748"/>
                  </a:cubicBezTo>
                  <a:cubicBezTo>
                    <a:pt x="4751" y="4681"/>
                    <a:pt x="3579" y="4033"/>
                    <a:pt x="2952" y="3175"/>
                  </a:cubicBezTo>
                  <a:cubicBezTo>
                    <a:pt x="2136" y="2045"/>
                    <a:pt x="1215" y="999"/>
                    <a:pt x="232" y="36"/>
                  </a:cubicBezTo>
                  <a:cubicBezTo>
                    <a:pt x="206" y="11"/>
                    <a:pt x="178" y="0"/>
                    <a:pt x="1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25"/>
            <p:cNvSpPr/>
            <p:nvPr/>
          </p:nvSpPr>
          <p:spPr>
            <a:xfrm>
              <a:off x="3000500" y="3068950"/>
              <a:ext cx="21475" cy="133075"/>
            </a:xfrm>
            <a:custGeom>
              <a:rect b="b" l="l" r="r" t="t"/>
              <a:pathLst>
                <a:path extrusionOk="0" h="5323" w="859">
                  <a:moveTo>
                    <a:pt x="571" y="0"/>
                  </a:moveTo>
                  <a:cubicBezTo>
                    <a:pt x="513" y="0"/>
                    <a:pt x="439" y="66"/>
                    <a:pt x="482" y="152"/>
                  </a:cubicBezTo>
                  <a:cubicBezTo>
                    <a:pt x="545" y="361"/>
                    <a:pt x="419" y="926"/>
                    <a:pt x="398" y="1198"/>
                  </a:cubicBezTo>
                  <a:cubicBezTo>
                    <a:pt x="377" y="1763"/>
                    <a:pt x="335" y="2328"/>
                    <a:pt x="189" y="2872"/>
                  </a:cubicBezTo>
                  <a:cubicBezTo>
                    <a:pt x="1" y="3500"/>
                    <a:pt x="105" y="4546"/>
                    <a:pt x="189" y="5174"/>
                  </a:cubicBezTo>
                  <a:cubicBezTo>
                    <a:pt x="199" y="5276"/>
                    <a:pt x="274" y="5323"/>
                    <a:pt x="350" y="5323"/>
                  </a:cubicBezTo>
                  <a:cubicBezTo>
                    <a:pt x="431" y="5323"/>
                    <a:pt x="513" y="5270"/>
                    <a:pt x="524" y="5174"/>
                  </a:cubicBezTo>
                  <a:cubicBezTo>
                    <a:pt x="628" y="4358"/>
                    <a:pt x="398" y="3500"/>
                    <a:pt x="607" y="2705"/>
                  </a:cubicBezTo>
                  <a:cubicBezTo>
                    <a:pt x="712" y="2286"/>
                    <a:pt x="712" y="1868"/>
                    <a:pt x="712" y="1428"/>
                  </a:cubicBezTo>
                  <a:cubicBezTo>
                    <a:pt x="712" y="968"/>
                    <a:pt x="859" y="466"/>
                    <a:pt x="628" y="47"/>
                  </a:cubicBezTo>
                  <a:cubicBezTo>
                    <a:pt x="622" y="14"/>
                    <a:pt x="598" y="0"/>
                    <a:pt x="5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25"/>
            <p:cNvSpPr/>
            <p:nvPr/>
          </p:nvSpPr>
          <p:spPr>
            <a:xfrm>
              <a:off x="3016575" y="3058850"/>
              <a:ext cx="32600" cy="152650"/>
            </a:xfrm>
            <a:custGeom>
              <a:rect b="b" l="l" r="r" t="t"/>
              <a:pathLst>
                <a:path extrusionOk="0" h="6106" w="1304">
                  <a:moveTo>
                    <a:pt x="125" y="0"/>
                  </a:moveTo>
                  <a:cubicBezTo>
                    <a:pt x="68" y="0"/>
                    <a:pt x="1" y="50"/>
                    <a:pt x="27" y="117"/>
                  </a:cubicBezTo>
                  <a:cubicBezTo>
                    <a:pt x="425" y="1288"/>
                    <a:pt x="550" y="2460"/>
                    <a:pt x="529" y="3695"/>
                  </a:cubicBezTo>
                  <a:cubicBezTo>
                    <a:pt x="529" y="4469"/>
                    <a:pt x="634" y="5348"/>
                    <a:pt x="1011" y="6038"/>
                  </a:cubicBezTo>
                  <a:cubicBezTo>
                    <a:pt x="1029" y="6083"/>
                    <a:pt x="1074" y="6105"/>
                    <a:pt x="1122" y="6105"/>
                  </a:cubicBezTo>
                  <a:cubicBezTo>
                    <a:pt x="1184" y="6105"/>
                    <a:pt x="1250" y="6067"/>
                    <a:pt x="1262" y="5996"/>
                  </a:cubicBezTo>
                  <a:cubicBezTo>
                    <a:pt x="1304" y="5661"/>
                    <a:pt x="1220" y="5452"/>
                    <a:pt x="1136" y="5096"/>
                  </a:cubicBezTo>
                  <a:cubicBezTo>
                    <a:pt x="969" y="4364"/>
                    <a:pt x="927" y="3695"/>
                    <a:pt x="906" y="2962"/>
                  </a:cubicBezTo>
                  <a:cubicBezTo>
                    <a:pt x="864" y="1937"/>
                    <a:pt x="613" y="995"/>
                    <a:pt x="195" y="54"/>
                  </a:cubicBezTo>
                  <a:cubicBezTo>
                    <a:pt x="187" y="16"/>
                    <a:pt x="158" y="0"/>
                    <a:pt x="1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3" name="Google Shape;443;p25"/>
          <p:cNvSpPr/>
          <p:nvPr/>
        </p:nvSpPr>
        <p:spPr>
          <a:xfrm>
            <a:off x="1383625" y="2585525"/>
            <a:ext cx="6827868" cy="829275"/>
          </a:xfrm>
          <a:custGeom>
            <a:rect b="b" l="l" r="r" t="t"/>
            <a:pathLst>
              <a:path extrusionOk="0" h="33171" w="297543">
                <a:moveTo>
                  <a:pt x="0" y="17846"/>
                </a:moveTo>
                <a:cubicBezTo>
                  <a:pt x="3387" y="17846"/>
                  <a:pt x="14514" y="17120"/>
                  <a:pt x="20320" y="17846"/>
                </a:cubicBezTo>
                <a:cubicBezTo>
                  <a:pt x="26126" y="18572"/>
                  <a:pt x="31145" y="21958"/>
                  <a:pt x="34834" y="22200"/>
                </a:cubicBezTo>
                <a:cubicBezTo>
                  <a:pt x="38523" y="22442"/>
                  <a:pt x="41184" y="21353"/>
                  <a:pt x="42454" y="19297"/>
                </a:cubicBezTo>
                <a:cubicBezTo>
                  <a:pt x="43724" y="17241"/>
                  <a:pt x="44026" y="11980"/>
                  <a:pt x="42454" y="9863"/>
                </a:cubicBezTo>
                <a:cubicBezTo>
                  <a:pt x="40882" y="7746"/>
                  <a:pt x="35621" y="6960"/>
                  <a:pt x="33020" y="6597"/>
                </a:cubicBezTo>
                <a:cubicBezTo>
                  <a:pt x="30420" y="6234"/>
                  <a:pt x="28544" y="6477"/>
                  <a:pt x="26851" y="7686"/>
                </a:cubicBezTo>
                <a:cubicBezTo>
                  <a:pt x="25158" y="8896"/>
                  <a:pt x="22437" y="11193"/>
                  <a:pt x="22860" y="13854"/>
                </a:cubicBezTo>
                <a:cubicBezTo>
                  <a:pt x="23283" y="16515"/>
                  <a:pt x="26186" y="21293"/>
                  <a:pt x="29391" y="23652"/>
                </a:cubicBezTo>
                <a:cubicBezTo>
                  <a:pt x="32596" y="26011"/>
                  <a:pt x="38341" y="29216"/>
                  <a:pt x="42091" y="28006"/>
                </a:cubicBezTo>
                <a:cubicBezTo>
                  <a:pt x="45841" y="26796"/>
                  <a:pt x="42999" y="18450"/>
                  <a:pt x="51889" y="16394"/>
                </a:cubicBezTo>
                <a:cubicBezTo>
                  <a:pt x="60779" y="14338"/>
                  <a:pt x="86299" y="17362"/>
                  <a:pt x="95431" y="15669"/>
                </a:cubicBezTo>
                <a:cubicBezTo>
                  <a:pt x="104563" y="13976"/>
                  <a:pt x="103112" y="7686"/>
                  <a:pt x="106680" y="6234"/>
                </a:cubicBezTo>
                <a:cubicBezTo>
                  <a:pt x="110248" y="4783"/>
                  <a:pt x="114482" y="5025"/>
                  <a:pt x="116840" y="6960"/>
                </a:cubicBezTo>
                <a:cubicBezTo>
                  <a:pt x="119199" y="8895"/>
                  <a:pt x="120952" y="15185"/>
                  <a:pt x="120831" y="17846"/>
                </a:cubicBezTo>
                <a:cubicBezTo>
                  <a:pt x="120710" y="20507"/>
                  <a:pt x="119440" y="22019"/>
                  <a:pt x="116114" y="22926"/>
                </a:cubicBezTo>
                <a:cubicBezTo>
                  <a:pt x="112788" y="23833"/>
                  <a:pt x="104140" y="25345"/>
                  <a:pt x="100874" y="23289"/>
                </a:cubicBezTo>
                <a:cubicBezTo>
                  <a:pt x="97608" y="21233"/>
                  <a:pt x="94343" y="14460"/>
                  <a:pt x="96520" y="10589"/>
                </a:cubicBezTo>
                <a:cubicBezTo>
                  <a:pt x="98697" y="6719"/>
                  <a:pt x="109099" y="-781"/>
                  <a:pt x="113937" y="66"/>
                </a:cubicBezTo>
                <a:cubicBezTo>
                  <a:pt x="118775" y="913"/>
                  <a:pt x="120046" y="12706"/>
                  <a:pt x="125549" y="15669"/>
                </a:cubicBezTo>
                <a:cubicBezTo>
                  <a:pt x="131052" y="18632"/>
                  <a:pt x="140607" y="17483"/>
                  <a:pt x="146957" y="17846"/>
                </a:cubicBezTo>
                <a:cubicBezTo>
                  <a:pt x="153307" y="18209"/>
                  <a:pt x="159113" y="17846"/>
                  <a:pt x="163649" y="17846"/>
                </a:cubicBezTo>
                <a:cubicBezTo>
                  <a:pt x="168185" y="17846"/>
                  <a:pt x="171329" y="16455"/>
                  <a:pt x="174171" y="17846"/>
                </a:cubicBezTo>
                <a:cubicBezTo>
                  <a:pt x="177013" y="19237"/>
                  <a:pt x="177074" y="25224"/>
                  <a:pt x="180703" y="26192"/>
                </a:cubicBezTo>
                <a:cubicBezTo>
                  <a:pt x="184332" y="27160"/>
                  <a:pt x="193040" y="26253"/>
                  <a:pt x="195943" y="23652"/>
                </a:cubicBezTo>
                <a:cubicBezTo>
                  <a:pt x="198846" y="21052"/>
                  <a:pt x="199027" y="13794"/>
                  <a:pt x="198120" y="10589"/>
                </a:cubicBezTo>
                <a:cubicBezTo>
                  <a:pt x="197213" y="7384"/>
                  <a:pt x="193887" y="5630"/>
                  <a:pt x="190500" y="4420"/>
                </a:cubicBezTo>
                <a:cubicBezTo>
                  <a:pt x="187113" y="3211"/>
                  <a:pt x="180401" y="2546"/>
                  <a:pt x="177800" y="3332"/>
                </a:cubicBezTo>
                <a:cubicBezTo>
                  <a:pt x="175200" y="4118"/>
                  <a:pt x="175139" y="5025"/>
                  <a:pt x="174897" y="9137"/>
                </a:cubicBezTo>
                <a:cubicBezTo>
                  <a:pt x="174655" y="13249"/>
                  <a:pt x="174293" y="24015"/>
                  <a:pt x="176349" y="28006"/>
                </a:cubicBezTo>
                <a:cubicBezTo>
                  <a:pt x="178405" y="31998"/>
                  <a:pt x="183182" y="33570"/>
                  <a:pt x="187234" y="33086"/>
                </a:cubicBezTo>
                <a:cubicBezTo>
                  <a:pt x="191286" y="32602"/>
                  <a:pt x="197334" y="27885"/>
                  <a:pt x="200660" y="25103"/>
                </a:cubicBezTo>
                <a:cubicBezTo>
                  <a:pt x="203986" y="22321"/>
                  <a:pt x="199571" y="17785"/>
                  <a:pt x="207191" y="16394"/>
                </a:cubicBezTo>
                <a:cubicBezTo>
                  <a:pt x="214811" y="15003"/>
                  <a:pt x="238518" y="18269"/>
                  <a:pt x="246380" y="16757"/>
                </a:cubicBezTo>
                <a:cubicBezTo>
                  <a:pt x="254242" y="15245"/>
                  <a:pt x="251581" y="9016"/>
                  <a:pt x="254363" y="7323"/>
                </a:cubicBezTo>
                <a:cubicBezTo>
                  <a:pt x="257145" y="5630"/>
                  <a:pt x="260773" y="5871"/>
                  <a:pt x="263071" y="6597"/>
                </a:cubicBezTo>
                <a:cubicBezTo>
                  <a:pt x="265369" y="7323"/>
                  <a:pt x="267183" y="10044"/>
                  <a:pt x="268151" y="11677"/>
                </a:cubicBezTo>
                <a:cubicBezTo>
                  <a:pt x="269119" y="13310"/>
                  <a:pt x="269058" y="14459"/>
                  <a:pt x="268877" y="16394"/>
                </a:cubicBezTo>
                <a:cubicBezTo>
                  <a:pt x="268696" y="18329"/>
                  <a:pt x="269180" y="22019"/>
                  <a:pt x="267063" y="23289"/>
                </a:cubicBezTo>
                <a:cubicBezTo>
                  <a:pt x="264946" y="24559"/>
                  <a:pt x="259261" y="25768"/>
                  <a:pt x="256177" y="24014"/>
                </a:cubicBezTo>
                <a:cubicBezTo>
                  <a:pt x="253093" y="22260"/>
                  <a:pt x="249222" y="16274"/>
                  <a:pt x="248557" y="12766"/>
                </a:cubicBezTo>
                <a:cubicBezTo>
                  <a:pt x="247892" y="9259"/>
                  <a:pt x="249041" y="4904"/>
                  <a:pt x="252186" y="2969"/>
                </a:cubicBezTo>
                <a:cubicBezTo>
                  <a:pt x="255331" y="1034"/>
                  <a:pt x="263374" y="-842"/>
                  <a:pt x="267426" y="1154"/>
                </a:cubicBezTo>
                <a:cubicBezTo>
                  <a:pt x="271478" y="3150"/>
                  <a:pt x="273231" y="11738"/>
                  <a:pt x="276497" y="14943"/>
                </a:cubicBezTo>
                <a:cubicBezTo>
                  <a:pt x="279763" y="18148"/>
                  <a:pt x="283512" y="19660"/>
                  <a:pt x="287020" y="20386"/>
                </a:cubicBezTo>
                <a:cubicBezTo>
                  <a:pt x="290528" y="21112"/>
                  <a:pt x="295789" y="19479"/>
                  <a:pt x="297543" y="19297"/>
                </a:cubicBezTo>
              </a:path>
            </a:pathLst>
          </a:cu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5"/>
          <p:cNvSpPr/>
          <p:nvPr/>
        </p:nvSpPr>
        <p:spPr>
          <a:xfrm>
            <a:off x="8211500" y="2983025"/>
            <a:ext cx="215000" cy="185050"/>
          </a:xfrm>
          <a:custGeom>
            <a:rect b="b" l="l" r="r" t="t"/>
            <a:pathLst>
              <a:path extrusionOk="0" h="7402" w="8600">
                <a:moveTo>
                  <a:pt x="879" y="0"/>
                </a:moveTo>
                <a:cubicBezTo>
                  <a:pt x="795" y="0"/>
                  <a:pt x="732" y="21"/>
                  <a:pt x="649" y="84"/>
                </a:cubicBezTo>
                <a:cubicBezTo>
                  <a:pt x="356" y="272"/>
                  <a:pt x="230" y="712"/>
                  <a:pt x="209" y="984"/>
                </a:cubicBezTo>
                <a:cubicBezTo>
                  <a:pt x="147" y="1318"/>
                  <a:pt x="147" y="1590"/>
                  <a:pt x="209" y="1904"/>
                </a:cubicBezTo>
                <a:cubicBezTo>
                  <a:pt x="230" y="2030"/>
                  <a:pt x="272" y="2176"/>
                  <a:pt x="314" y="2302"/>
                </a:cubicBezTo>
                <a:cubicBezTo>
                  <a:pt x="377" y="2511"/>
                  <a:pt x="481" y="2699"/>
                  <a:pt x="670" y="2825"/>
                </a:cubicBezTo>
                <a:cubicBezTo>
                  <a:pt x="1193" y="3285"/>
                  <a:pt x="1695" y="3787"/>
                  <a:pt x="2218" y="4269"/>
                </a:cubicBezTo>
                <a:cubicBezTo>
                  <a:pt x="1737" y="4478"/>
                  <a:pt x="1255" y="4687"/>
                  <a:pt x="774" y="4917"/>
                </a:cubicBezTo>
                <a:cubicBezTo>
                  <a:pt x="628" y="5001"/>
                  <a:pt x="460" y="5064"/>
                  <a:pt x="314" y="5168"/>
                </a:cubicBezTo>
                <a:cubicBezTo>
                  <a:pt x="209" y="5252"/>
                  <a:pt x="126" y="5357"/>
                  <a:pt x="105" y="5503"/>
                </a:cubicBezTo>
                <a:cubicBezTo>
                  <a:pt x="0" y="5754"/>
                  <a:pt x="0" y="6047"/>
                  <a:pt x="42" y="6298"/>
                </a:cubicBezTo>
                <a:cubicBezTo>
                  <a:pt x="95" y="6512"/>
                  <a:pt x="210" y="6924"/>
                  <a:pt x="476" y="6924"/>
                </a:cubicBezTo>
                <a:cubicBezTo>
                  <a:pt x="522" y="6924"/>
                  <a:pt x="572" y="6912"/>
                  <a:pt x="628" y="6884"/>
                </a:cubicBezTo>
                <a:cubicBezTo>
                  <a:pt x="942" y="6696"/>
                  <a:pt x="1297" y="6570"/>
                  <a:pt x="1632" y="6403"/>
                </a:cubicBezTo>
                <a:cubicBezTo>
                  <a:pt x="1925" y="6277"/>
                  <a:pt x="2218" y="6173"/>
                  <a:pt x="2511" y="6047"/>
                </a:cubicBezTo>
                <a:cubicBezTo>
                  <a:pt x="2867" y="5880"/>
                  <a:pt x="3264" y="5733"/>
                  <a:pt x="3620" y="5566"/>
                </a:cubicBezTo>
                <a:cubicBezTo>
                  <a:pt x="4289" y="6173"/>
                  <a:pt x="4938" y="6800"/>
                  <a:pt x="5670" y="7324"/>
                </a:cubicBezTo>
                <a:cubicBezTo>
                  <a:pt x="5744" y="7376"/>
                  <a:pt x="5817" y="7402"/>
                  <a:pt x="5890" y="7402"/>
                </a:cubicBezTo>
                <a:cubicBezTo>
                  <a:pt x="5963" y="7402"/>
                  <a:pt x="6037" y="7376"/>
                  <a:pt x="6110" y="7324"/>
                </a:cubicBezTo>
                <a:cubicBezTo>
                  <a:pt x="6403" y="7177"/>
                  <a:pt x="6507" y="6717"/>
                  <a:pt x="6549" y="6445"/>
                </a:cubicBezTo>
                <a:cubicBezTo>
                  <a:pt x="6612" y="6152"/>
                  <a:pt x="6612" y="5838"/>
                  <a:pt x="6549" y="5545"/>
                </a:cubicBezTo>
                <a:cubicBezTo>
                  <a:pt x="6507" y="5210"/>
                  <a:pt x="6382" y="4896"/>
                  <a:pt x="6110" y="4666"/>
                </a:cubicBezTo>
                <a:cubicBezTo>
                  <a:pt x="6089" y="4624"/>
                  <a:pt x="6068" y="4624"/>
                  <a:pt x="6026" y="4603"/>
                </a:cubicBezTo>
                <a:cubicBezTo>
                  <a:pt x="6528" y="4394"/>
                  <a:pt x="7009" y="4206"/>
                  <a:pt x="7491" y="3997"/>
                </a:cubicBezTo>
                <a:cubicBezTo>
                  <a:pt x="7742" y="3871"/>
                  <a:pt x="7993" y="3767"/>
                  <a:pt x="8265" y="3662"/>
                </a:cubicBezTo>
                <a:cubicBezTo>
                  <a:pt x="8370" y="3578"/>
                  <a:pt x="8453" y="3453"/>
                  <a:pt x="8495" y="3327"/>
                </a:cubicBezTo>
                <a:cubicBezTo>
                  <a:pt x="8600" y="3055"/>
                  <a:pt x="8600" y="2741"/>
                  <a:pt x="8579" y="2490"/>
                </a:cubicBezTo>
                <a:cubicBezTo>
                  <a:pt x="8537" y="2323"/>
                  <a:pt x="8495" y="2176"/>
                  <a:pt x="8411" y="2009"/>
                </a:cubicBezTo>
                <a:lnTo>
                  <a:pt x="8286" y="1883"/>
                </a:lnTo>
                <a:cubicBezTo>
                  <a:pt x="8223" y="1862"/>
                  <a:pt x="8181" y="1842"/>
                  <a:pt x="8118" y="1842"/>
                </a:cubicBezTo>
                <a:cubicBezTo>
                  <a:pt x="8077" y="1842"/>
                  <a:pt x="8014" y="1862"/>
                  <a:pt x="7972" y="1883"/>
                </a:cubicBezTo>
                <a:cubicBezTo>
                  <a:pt x="6842" y="2365"/>
                  <a:pt x="5691" y="2825"/>
                  <a:pt x="4561" y="3264"/>
                </a:cubicBezTo>
                <a:cubicBezTo>
                  <a:pt x="4331" y="3034"/>
                  <a:pt x="4080" y="2825"/>
                  <a:pt x="3829" y="2595"/>
                </a:cubicBezTo>
                <a:cubicBezTo>
                  <a:pt x="2929" y="1758"/>
                  <a:pt x="2030" y="921"/>
                  <a:pt x="1109" y="84"/>
                </a:cubicBezTo>
                <a:cubicBezTo>
                  <a:pt x="1046" y="21"/>
                  <a:pt x="963" y="0"/>
                  <a:pt x="87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5"/>
          <p:cNvSpPr txBox="1"/>
          <p:nvPr>
            <p:ph idx="4294967295" type="subTitle"/>
          </p:nvPr>
        </p:nvSpPr>
        <p:spPr>
          <a:xfrm flipH="1">
            <a:off x="2790550" y="3147475"/>
            <a:ext cx="2118900" cy="486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200"/>
              </a:spcAft>
              <a:buClr>
                <a:schemeClr val="dk2"/>
              </a:buClr>
              <a:buSzPts val="1600"/>
              <a:buFont typeface="Questrial"/>
              <a:buNone/>
            </a:pPr>
            <a:r>
              <a:rPr b="1" lang="en" sz="2200">
                <a:latin typeface="Gaegu"/>
                <a:ea typeface="Gaegu"/>
                <a:cs typeface="Gaegu"/>
                <a:sym typeface="Gaegu"/>
              </a:rPr>
              <a:t>Kibana</a:t>
            </a:r>
            <a:endParaRPr b="1" i="0" sz="2200" u="none" cap="none" strike="noStrike">
              <a:solidFill>
                <a:schemeClr val="dk2"/>
              </a:solidFill>
              <a:latin typeface="Gaegu"/>
              <a:ea typeface="Gaegu"/>
              <a:cs typeface="Gaegu"/>
              <a:sym typeface="Gaegu"/>
            </a:endParaRPr>
          </a:p>
        </p:txBody>
      </p:sp>
      <p:sp>
        <p:nvSpPr>
          <p:cNvPr id="446" name="Google Shape;446;p25"/>
          <p:cNvSpPr txBox="1"/>
          <p:nvPr>
            <p:ph idx="4294967295" type="subTitle"/>
          </p:nvPr>
        </p:nvSpPr>
        <p:spPr>
          <a:xfrm flipH="1">
            <a:off x="6258325" y="3168075"/>
            <a:ext cx="2118900" cy="486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200"/>
              </a:spcAft>
              <a:buClr>
                <a:schemeClr val="dk2"/>
              </a:buClr>
              <a:buSzPts val="1600"/>
              <a:buFont typeface="Questrial"/>
              <a:buNone/>
            </a:pPr>
            <a:r>
              <a:rPr b="1" lang="en" sz="2200">
                <a:latin typeface="Gaegu"/>
                <a:ea typeface="Gaegu"/>
                <a:cs typeface="Gaegu"/>
                <a:sym typeface="Gaegu"/>
              </a:rPr>
              <a:t>Cerebro</a:t>
            </a:r>
            <a:endParaRPr b="1" i="0" sz="2200" u="none" cap="none" strike="noStrike">
              <a:solidFill>
                <a:schemeClr val="dk2"/>
              </a:solidFill>
              <a:latin typeface="Gaegu"/>
              <a:ea typeface="Gaegu"/>
              <a:cs typeface="Gaegu"/>
              <a:sym typeface="Gaegu"/>
            </a:endParaRPr>
          </a:p>
        </p:txBody>
      </p:sp>
      <p:pic>
        <p:nvPicPr>
          <p:cNvPr id="447" name="Google Shape;447;p25"/>
          <p:cNvPicPr preferRelativeResize="0"/>
          <p:nvPr/>
        </p:nvPicPr>
        <p:blipFill>
          <a:blip r:embed="rId3">
            <a:alphaModFix/>
          </a:blip>
          <a:stretch>
            <a:fillRect/>
          </a:stretch>
        </p:blipFill>
        <p:spPr>
          <a:xfrm>
            <a:off x="1015376" y="1468939"/>
            <a:ext cx="2467900" cy="1096847"/>
          </a:xfrm>
          <a:prstGeom prst="rect">
            <a:avLst/>
          </a:prstGeom>
          <a:noFill/>
          <a:ln>
            <a:noFill/>
          </a:ln>
        </p:spPr>
      </p:pic>
      <p:pic>
        <p:nvPicPr>
          <p:cNvPr id="448" name="Google Shape;448;p25"/>
          <p:cNvPicPr preferRelativeResize="0"/>
          <p:nvPr/>
        </p:nvPicPr>
        <p:blipFill>
          <a:blip r:embed="rId4">
            <a:alphaModFix/>
          </a:blip>
          <a:stretch>
            <a:fillRect/>
          </a:stretch>
        </p:blipFill>
        <p:spPr>
          <a:xfrm>
            <a:off x="2888750" y="3701100"/>
            <a:ext cx="1922504" cy="1183725"/>
          </a:xfrm>
          <a:prstGeom prst="rect">
            <a:avLst/>
          </a:prstGeom>
          <a:noFill/>
          <a:ln>
            <a:noFill/>
          </a:ln>
        </p:spPr>
      </p:pic>
      <p:pic>
        <p:nvPicPr>
          <p:cNvPr id="449" name="Google Shape;449;p25"/>
          <p:cNvPicPr preferRelativeResize="0"/>
          <p:nvPr/>
        </p:nvPicPr>
        <p:blipFill>
          <a:blip r:embed="rId5">
            <a:alphaModFix/>
          </a:blip>
          <a:stretch>
            <a:fillRect/>
          </a:stretch>
        </p:blipFill>
        <p:spPr>
          <a:xfrm>
            <a:off x="4698852" y="1492483"/>
            <a:ext cx="1922500" cy="1049755"/>
          </a:xfrm>
          <a:prstGeom prst="rect">
            <a:avLst/>
          </a:prstGeom>
          <a:noFill/>
          <a:ln>
            <a:noFill/>
          </a:ln>
        </p:spPr>
      </p:pic>
      <p:pic>
        <p:nvPicPr>
          <p:cNvPr id="450" name="Google Shape;450;p25"/>
          <p:cNvPicPr preferRelativeResize="0"/>
          <p:nvPr/>
        </p:nvPicPr>
        <p:blipFill>
          <a:blip r:embed="rId6">
            <a:alphaModFix/>
          </a:blip>
          <a:stretch>
            <a:fillRect/>
          </a:stretch>
        </p:blipFill>
        <p:spPr>
          <a:xfrm>
            <a:off x="6719550" y="3701098"/>
            <a:ext cx="1387825" cy="1549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eet Our Professors by Slidesgo">
  <a:themeElements>
    <a:clrScheme name="Simple Light">
      <a:dk1>
        <a:srgbClr val="313131"/>
      </a:dk1>
      <a:lt1>
        <a:srgbClr val="666666"/>
      </a:lt1>
      <a:dk2>
        <a:srgbClr val="FFFFFF"/>
      </a:dk2>
      <a:lt2>
        <a:srgbClr val="1F1F1F"/>
      </a:lt2>
      <a:accent1>
        <a:srgbClr val="FF8361"/>
      </a:accent1>
      <a:accent2>
        <a:srgbClr val="FCC6C7"/>
      </a:accent2>
      <a:accent3>
        <a:srgbClr val="FBAF42"/>
      </a:accent3>
      <a:accent4>
        <a:srgbClr val="A4E7FA"/>
      </a:accent4>
      <a:accent5>
        <a:srgbClr val="25A0A6"/>
      </a:accent5>
      <a:accent6>
        <a:srgbClr val="BBDCD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